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28"/>
  </p:notesMasterIdLst>
  <p:handoutMasterIdLst>
    <p:handoutMasterId r:id="rId29"/>
  </p:handoutMasterIdLst>
  <p:sldIdLst>
    <p:sldId id="3118" r:id="rId6"/>
    <p:sldId id="1735" r:id="rId7"/>
    <p:sldId id="10220" r:id="rId8"/>
    <p:sldId id="3134" r:id="rId9"/>
    <p:sldId id="10232" r:id="rId10"/>
    <p:sldId id="10225" r:id="rId11"/>
    <p:sldId id="10246" r:id="rId12"/>
    <p:sldId id="10233" r:id="rId13"/>
    <p:sldId id="1792" r:id="rId14"/>
    <p:sldId id="10237" r:id="rId15"/>
    <p:sldId id="10243" r:id="rId16"/>
    <p:sldId id="10235" r:id="rId17"/>
    <p:sldId id="10231" r:id="rId18"/>
    <p:sldId id="10226" r:id="rId19"/>
    <p:sldId id="10228" r:id="rId20"/>
    <p:sldId id="10227" r:id="rId21"/>
    <p:sldId id="10229" r:id="rId22"/>
    <p:sldId id="10236" r:id="rId23"/>
    <p:sldId id="10223" r:id="rId24"/>
    <p:sldId id="1796" r:id="rId25"/>
    <p:sldId id="1798" r:id="rId26"/>
    <p:sldId id="3129"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3118"/>
            <p14:sldId id="1735"/>
            <p14:sldId id="10220"/>
            <p14:sldId id="3134"/>
            <p14:sldId id="10232"/>
            <p14:sldId id="10225"/>
            <p14:sldId id="10246"/>
            <p14:sldId id="10233"/>
            <p14:sldId id="1792"/>
            <p14:sldId id="10237"/>
            <p14:sldId id="10243"/>
            <p14:sldId id="10235"/>
            <p14:sldId id="10231"/>
            <p14:sldId id="10226"/>
            <p14:sldId id="10228"/>
            <p14:sldId id="10227"/>
            <p14:sldId id="10229"/>
            <p14:sldId id="10236"/>
            <p14:sldId id="10223"/>
            <p14:sldId id="1796"/>
            <p14:sldId id="1798"/>
            <p14:sldId id="312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67E287-BB1D-1FAC-FE85-993499F9177A}" name="Davy Vliegen" initials="DV" userId="S::dvliegen@microsoft.com::a7d1bcb0-671d-49fb-b068-6bbdad418a9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2B4"/>
    <a:srgbClr val="4CCBED"/>
    <a:srgbClr val="191919"/>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216BC1-A0A7-45E0-9141-9EE6EC55AB71}" v="16" dt="2021-03-01T13:06:19.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7" autoAdjust="0"/>
    <p:restoredTop sz="86397" autoAdjust="0"/>
  </p:normalViewPr>
  <p:slideViewPr>
    <p:cSldViewPr snapToGrid="0">
      <p:cViewPr varScale="1">
        <p:scale>
          <a:sx n="81" d="100"/>
          <a:sy n="81" d="100"/>
        </p:scale>
        <p:origin x="60" y="402"/>
      </p:cViewPr>
      <p:guideLst>
        <p:guide orient="horz" pos="2160"/>
        <p:guide pos="3840"/>
      </p:guideLst>
    </p:cSldViewPr>
  </p:slideViewPr>
  <p:outlineViewPr>
    <p:cViewPr>
      <p:scale>
        <a:sx n="33" d="100"/>
        <a:sy n="33" d="100"/>
      </p:scale>
      <p:origin x="0" y="-21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y Vliegen" userId="a7d1bcb0-671d-49fb-b068-6bbdad418a9c" providerId="ADAL" clId="{6CA0F1F9-6FFC-4B7A-8222-0235A906A5A5}"/>
    <pc:docChg chg="undo custSel addSld delSld modSld sldOrd modSection">
      <pc:chgData name="Davy Vliegen" userId="a7d1bcb0-671d-49fb-b068-6bbdad418a9c" providerId="ADAL" clId="{6CA0F1F9-6FFC-4B7A-8222-0235A906A5A5}" dt="2021-02-09T15:01:18.284" v="1242" actId="6549"/>
      <pc:docMkLst>
        <pc:docMk/>
      </pc:docMkLst>
      <pc:sldChg chg="addSp">
        <pc:chgData name="Davy Vliegen" userId="a7d1bcb0-671d-49fb-b068-6bbdad418a9c" providerId="ADAL" clId="{6CA0F1F9-6FFC-4B7A-8222-0235A906A5A5}" dt="2021-02-05T16:29:47.915" v="362"/>
        <pc:sldMkLst>
          <pc:docMk/>
          <pc:sldMk cId="860864648" sldId="1735"/>
        </pc:sldMkLst>
        <pc:picChg chg="add">
          <ac:chgData name="Davy Vliegen" userId="a7d1bcb0-671d-49fb-b068-6bbdad418a9c" providerId="ADAL" clId="{6CA0F1F9-6FFC-4B7A-8222-0235A906A5A5}" dt="2021-02-05T16:29:47.915" v="362"/>
          <ac:picMkLst>
            <pc:docMk/>
            <pc:sldMk cId="860864648" sldId="1735"/>
            <ac:picMk id="5122" creationId="{93284402-970E-4193-9ABA-72A0C619C8CB}"/>
          </ac:picMkLst>
        </pc:picChg>
      </pc:sldChg>
      <pc:sldChg chg="addSp modSp add del mod">
        <pc:chgData name="Davy Vliegen" userId="a7d1bcb0-671d-49fb-b068-6bbdad418a9c" providerId="ADAL" clId="{6CA0F1F9-6FFC-4B7A-8222-0235A906A5A5}" dt="2021-02-08T14:13:32.418" v="736" actId="6549"/>
        <pc:sldMkLst>
          <pc:docMk/>
          <pc:sldMk cId="1094870920" sldId="1735"/>
        </pc:sldMkLst>
        <pc:spChg chg="mod">
          <ac:chgData name="Davy Vliegen" userId="a7d1bcb0-671d-49fb-b068-6bbdad418a9c" providerId="ADAL" clId="{6CA0F1F9-6FFC-4B7A-8222-0235A906A5A5}" dt="2021-02-05T15:22:06.472" v="63" actId="13926"/>
          <ac:spMkLst>
            <pc:docMk/>
            <pc:sldMk cId="1094870920" sldId="1735"/>
            <ac:spMk id="2" creationId="{45010FE8-BF09-4146-B084-66CB05B66FD9}"/>
          </ac:spMkLst>
        </pc:spChg>
        <pc:spChg chg="add mod">
          <ac:chgData name="Davy Vliegen" userId="a7d1bcb0-671d-49fb-b068-6bbdad418a9c" providerId="ADAL" clId="{6CA0F1F9-6FFC-4B7A-8222-0235A906A5A5}" dt="2021-02-08T14:06:03.523" v="560" actId="20577"/>
          <ac:spMkLst>
            <pc:docMk/>
            <pc:sldMk cId="1094870920" sldId="1735"/>
            <ac:spMk id="4" creationId="{DDAA8BEE-17EC-4857-9968-42D326BBD10D}"/>
          </ac:spMkLst>
        </pc:spChg>
        <pc:spChg chg="add mod">
          <ac:chgData name="Davy Vliegen" userId="a7d1bcb0-671d-49fb-b068-6bbdad418a9c" providerId="ADAL" clId="{6CA0F1F9-6FFC-4B7A-8222-0235A906A5A5}" dt="2021-02-08T14:06:20.170" v="591" actId="20577"/>
          <ac:spMkLst>
            <pc:docMk/>
            <pc:sldMk cId="1094870920" sldId="1735"/>
            <ac:spMk id="5" creationId="{75637A43-2C3B-4602-AFA4-EFC7105DF45F}"/>
          </ac:spMkLst>
        </pc:spChg>
        <pc:spChg chg="mod">
          <ac:chgData name="Davy Vliegen" userId="a7d1bcb0-671d-49fb-b068-6bbdad418a9c" providerId="ADAL" clId="{6CA0F1F9-6FFC-4B7A-8222-0235A906A5A5}" dt="2021-02-05T15:27:02.128" v="340" actId="13926"/>
          <ac:spMkLst>
            <pc:docMk/>
            <pc:sldMk cId="1094870920" sldId="1735"/>
            <ac:spMk id="41" creationId="{177907F9-2172-46A3-AEA0-8DD4122F217B}"/>
          </ac:spMkLst>
        </pc:spChg>
        <pc:spChg chg="mod">
          <ac:chgData name="Davy Vliegen" userId="a7d1bcb0-671d-49fb-b068-6bbdad418a9c" providerId="ADAL" clId="{6CA0F1F9-6FFC-4B7A-8222-0235A906A5A5}" dt="2021-02-05T15:26:29.894" v="338" actId="13926"/>
          <ac:spMkLst>
            <pc:docMk/>
            <pc:sldMk cId="1094870920" sldId="1735"/>
            <ac:spMk id="55" creationId="{D909AFD3-772D-428E-8735-D3CC0F3F9928}"/>
          </ac:spMkLst>
        </pc:spChg>
        <pc:spChg chg="mod">
          <ac:chgData name="Davy Vliegen" userId="a7d1bcb0-671d-49fb-b068-6bbdad418a9c" providerId="ADAL" clId="{6CA0F1F9-6FFC-4B7A-8222-0235A906A5A5}" dt="2021-02-08T14:05:27.228" v="514" actId="20577"/>
          <ac:spMkLst>
            <pc:docMk/>
            <pc:sldMk cId="1094870920" sldId="1735"/>
            <ac:spMk id="60" creationId="{1F0B6B51-41D8-4F93-878F-BACE5D1A7680}"/>
          </ac:spMkLst>
        </pc:spChg>
        <pc:spChg chg="mod">
          <ac:chgData name="Davy Vliegen" userId="a7d1bcb0-671d-49fb-b068-6bbdad418a9c" providerId="ADAL" clId="{6CA0F1F9-6FFC-4B7A-8222-0235A906A5A5}" dt="2021-02-08T14:05:23.964" v="512" actId="20577"/>
          <ac:spMkLst>
            <pc:docMk/>
            <pc:sldMk cId="1094870920" sldId="1735"/>
            <ac:spMk id="65" creationId="{54341627-CD8C-4D9B-8381-28743BCFFBF1}"/>
          </ac:spMkLst>
        </pc:spChg>
        <pc:spChg chg="mod">
          <ac:chgData name="Davy Vliegen" userId="a7d1bcb0-671d-49fb-b068-6bbdad418a9c" providerId="ADAL" clId="{6CA0F1F9-6FFC-4B7A-8222-0235A906A5A5}" dt="2021-02-08T14:13:32.418" v="736" actId="6549"/>
          <ac:spMkLst>
            <pc:docMk/>
            <pc:sldMk cId="1094870920" sldId="1735"/>
            <ac:spMk id="70" creationId="{1CE81B94-64B5-49BC-8A00-1B321C123F69}"/>
          </ac:spMkLst>
        </pc:spChg>
        <pc:spChg chg="mod">
          <ac:chgData name="Davy Vliegen" userId="a7d1bcb0-671d-49fb-b068-6bbdad418a9c" providerId="ADAL" clId="{6CA0F1F9-6FFC-4B7A-8222-0235A906A5A5}" dt="2021-02-08T14:06:31.356" v="600" actId="20577"/>
          <ac:spMkLst>
            <pc:docMk/>
            <pc:sldMk cId="1094870920" sldId="1735"/>
            <ac:spMk id="85" creationId="{8DE2201B-869B-46E1-9DBD-5685B60F9033}"/>
          </ac:spMkLst>
        </pc:spChg>
        <pc:spChg chg="add">
          <ac:chgData name="Davy Vliegen" userId="a7d1bcb0-671d-49fb-b068-6bbdad418a9c" providerId="ADAL" clId="{6CA0F1F9-6FFC-4B7A-8222-0235A906A5A5}" dt="2021-02-05T15:20:33.957" v="12" actId="22"/>
          <ac:spMkLst>
            <pc:docMk/>
            <pc:sldMk cId="1094870920" sldId="1735"/>
            <ac:spMk id="97" creationId="{8B14F278-F973-469B-A294-395893522B10}"/>
          </ac:spMkLst>
        </pc:spChg>
        <pc:spChg chg="mod">
          <ac:chgData name="Davy Vliegen" userId="a7d1bcb0-671d-49fb-b068-6bbdad418a9c" providerId="ADAL" clId="{6CA0F1F9-6FFC-4B7A-8222-0235A906A5A5}" dt="2021-02-05T15:51:57.063" v="345"/>
          <ac:spMkLst>
            <pc:docMk/>
            <pc:sldMk cId="1094870920" sldId="1735"/>
            <ac:spMk id="103" creationId="{58D773B7-673F-419E-B0B9-B5B66FF34DCD}"/>
          </ac:spMkLst>
        </pc:spChg>
        <pc:grpChg chg="mod">
          <ac:chgData name="Davy Vliegen" userId="a7d1bcb0-671d-49fb-b068-6bbdad418a9c" providerId="ADAL" clId="{6CA0F1F9-6FFC-4B7A-8222-0235A906A5A5}" dt="2021-02-05T15:25:58.604" v="331" actId="1036"/>
          <ac:grpSpMkLst>
            <pc:docMk/>
            <pc:sldMk cId="1094870920" sldId="1735"/>
            <ac:grpSpMk id="90" creationId="{AB4443CD-27CA-4DBD-A805-FB445344CC74}"/>
          </ac:grpSpMkLst>
        </pc:grpChg>
      </pc:sldChg>
      <pc:sldChg chg="modSp add mod ord addCm">
        <pc:chgData name="Davy Vliegen" userId="a7d1bcb0-671d-49fb-b068-6bbdad418a9c" providerId="ADAL" clId="{6CA0F1F9-6FFC-4B7A-8222-0235A906A5A5}" dt="2021-02-09T14:47:25.998" v="1026"/>
        <pc:sldMkLst>
          <pc:docMk/>
          <pc:sldMk cId="4193158485" sldId="1742"/>
        </pc:sldMkLst>
        <pc:spChg chg="mod">
          <ac:chgData name="Davy Vliegen" userId="a7d1bcb0-671d-49fb-b068-6bbdad418a9c" providerId="ADAL" clId="{6CA0F1F9-6FFC-4B7A-8222-0235A906A5A5}" dt="2021-02-08T14:18:23.160" v="811" actId="20577"/>
          <ac:spMkLst>
            <pc:docMk/>
            <pc:sldMk cId="4193158485" sldId="1742"/>
            <ac:spMk id="2" creationId="{45010FE8-BF09-4146-B084-66CB05B66FD9}"/>
          </ac:spMkLst>
        </pc:spChg>
      </pc:sldChg>
      <pc:sldChg chg="ord">
        <pc:chgData name="Davy Vliegen" userId="a7d1bcb0-671d-49fb-b068-6bbdad418a9c" providerId="ADAL" clId="{6CA0F1F9-6FFC-4B7A-8222-0235A906A5A5}" dt="2021-02-08T14:20:15.545" v="836"/>
        <pc:sldMkLst>
          <pc:docMk/>
          <pc:sldMk cId="2345068032" sldId="1786"/>
        </pc:sldMkLst>
      </pc:sldChg>
      <pc:sldChg chg="add modNotesTx">
        <pc:chgData name="Davy Vliegen" userId="a7d1bcb0-671d-49fb-b068-6bbdad418a9c" providerId="ADAL" clId="{6CA0F1F9-6FFC-4B7A-8222-0235A906A5A5}" dt="2021-02-09T15:01:18.284" v="1242" actId="6549"/>
        <pc:sldMkLst>
          <pc:docMk/>
          <pc:sldMk cId="711638363" sldId="1792"/>
        </pc:sldMkLst>
      </pc:sldChg>
      <pc:sldChg chg="ord">
        <pc:chgData name="Davy Vliegen" userId="a7d1bcb0-671d-49fb-b068-6bbdad418a9c" providerId="ADAL" clId="{6CA0F1F9-6FFC-4B7A-8222-0235A906A5A5}" dt="2021-02-08T14:20:15.545" v="836"/>
        <pc:sldMkLst>
          <pc:docMk/>
          <pc:sldMk cId="3071064459" sldId="1795"/>
        </pc:sldMkLst>
      </pc:sldChg>
      <pc:sldChg chg="add">
        <pc:chgData name="Davy Vliegen" userId="a7d1bcb0-671d-49fb-b068-6bbdad418a9c" providerId="ADAL" clId="{6CA0F1F9-6FFC-4B7A-8222-0235A906A5A5}" dt="2021-02-05T16:28:10.940" v="358"/>
        <pc:sldMkLst>
          <pc:docMk/>
          <pc:sldMk cId="3181231242" sldId="1797"/>
        </pc:sldMkLst>
      </pc:sldChg>
      <pc:sldChg chg="modSp add mod addCm">
        <pc:chgData name="Davy Vliegen" userId="a7d1bcb0-671d-49fb-b068-6bbdad418a9c" providerId="ADAL" clId="{6CA0F1F9-6FFC-4B7A-8222-0235A906A5A5}" dt="2021-02-09T14:47:50.278" v="1027"/>
        <pc:sldMkLst>
          <pc:docMk/>
          <pc:sldMk cId="685506903" sldId="1799"/>
        </pc:sldMkLst>
        <pc:spChg chg="mod">
          <ac:chgData name="Davy Vliegen" userId="a7d1bcb0-671d-49fb-b068-6bbdad418a9c" providerId="ADAL" clId="{6CA0F1F9-6FFC-4B7A-8222-0235A906A5A5}" dt="2021-02-08T14:18:03.326" v="803" actId="20577"/>
          <ac:spMkLst>
            <pc:docMk/>
            <pc:sldMk cId="685506903" sldId="1799"/>
            <ac:spMk id="2" creationId="{45010FE8-BF09-4146-B084-66CB05B66FD9}"/>
          </ac:spMkLst>
        </pc:spChg>
      </pc:sldChg>
      <pc:sldChg chg="del">
        <pc:chgData name="Davy Vliegen" userId="a7d1bcb0-671d-49fb-b068-6bbdad418a9c" providerId="ADAL" clId="{6CA0F1F9-6FFC-4B7A-8222-0235A906A5A5}" dt="2021-02-05T15:52:24.846" v="351" actId="47"/>
        <pc:sldMkLst>
          <pc:docMk/>
          <pc:sldMk cId="737538867" sldId="1804"/>
        </pc:sldMkLst>
      </pc:sldChg>
      <pc:sldChg chg="del">
        <pc:chgData name="Davy Vliegen" userId="a7d1bcb0-671d-49fb-b068-6bbdad418a9c" providerId="ADAL" clId="{6CA0F1F9-6FFC-4B7A-8222-0235A906A5A5}" dt="2021-02-05T15:52:23.669" v="350" actId="47"/>
        <pc:sldMkLst>
          <pc:docMk/>
          <pc:sldMk cId="4107298689" sldId="1941"/>
        </pc:sldMkLst>
      </pc:sldChg>
      <pc:sldChg chg="del">
        <pc:chgData name="Davy Vliegen" userId="a7d1bcb0-671d-49fb-b068-6bbdad418a9c" providerId="ADAL" clId="{6CA0F1F9-6FFC-4B7A-8222-0235A906A5A5}" dt="2021-02-05T15:52:21.458" v="347" actId="47"/>
        <pc:sldMkLst>
          <pc:docMk/>
          <pc:sldMk cId="673758937" sldId="1994"/>
        </pc:sldMkLst>
      </pc:sldChg>
      <pc:sldChg chg="del">
        <pc:chgData name="Davy Vliegen" userId="a7d1bcb0-671d-49fb-b068-6bbdad418a9c" providerId="ADAL" clId="{6CA0F1F9-6FFC-4B7A-8222-0235A906A5A5}" dt="2021-02-05T15:52:20.479" v="346" actId="47"/>
        <pc:sldMkLst>
          <pc:docMk/>
          <pc:sldMk cId="458529531" sldId="1995"/>
        </pc:sldMkLst>
      </pc:sldChg>
      <pc:sldChg chg="del">
        <pc:chgData name="Davy Vliegen" userId="a7d1bcb0-671d-49fb-b068-6bbdad418a9c" providerId="ADAL" clId="{6CA0F1F9-6FFC-4B7A-8222-0235A906A5A5}" dt="2021-02-05T15:52:22.075" v="348" actId="47"/>
        <pc:sldMkLst>
          <pc:docMk/>
          <pc:sldMk cId="1442887744" sldId="2070"/>
        </pc:sldMkLst>
      </pc:sldChg>
      <pc:sldChg chg="del">
        <pc:chgData name="Davy Vliegen" userId="a7d1bcb0-671d-49fb-b068-6bbdad418a9c" providerId="ADAL" clId="{6CA0F1F9-6FFC-4B7A-8222-0235A906A5A5}" dt="2021-02-05T15:52:22.715" v="349" actId="47"/>
        <pc:sldMkLst>
          <pc:docMk/>
          <pc:sldMk cId="2126083460" sldId="2071"/>
        </pc:sldMkLst>
      </pc:sldChg>
      <pc:sldChg chg="addSp">
        <pc:chgData name="Davy Vliegen" userId="a7d1bcb0-671d-49fb-b068-6bbdad418a9c" providerId="ADAL" clId="{6CA0F1F9-6FFC-4B7A-8222-0235A906A5A5}" dt="2021-02-05T15:19:59.290" v="0"/>
        <pc:sldMkLst>
          <pc:docMk/>
          <pc:sldMk cId="1345711598" sldId="2112"/>
        </pc:sldMkLst>
        <pc:picChg chg="add">
          <ac:chgData name="Davy Vliegen" userId="a7d1bcb0-671d-49fb-b068-6bbdad418a9c" providerId="ADAL" clId="{6CA0F1F9-6FFC-4B7A-8222-0235A906A5A5}" dt="2021-02-05T15:19:59.290" v="0"/>
          <ac:picMkLst>
            <pc:docMk/>
            <pc:sldMk cId="1345711598" sldId="2112"/>
            <ac:picMk id="1026" creationId="{B5C98015-A145-482C-8315-5EAF58E5C375}"/>
          </ac:picMkLst>
        </pc:picChg>
      </pc:sldChg>
      <pc:sldChg chg="addSp">
        <pc:chgData name="Davy Vliegen" userId="a7d1bcb0-671d-49fb-b068-6bbdad418a9c" providerId="ADAL" clId="{6CA0F1F9-6FFC-4B7A-8222-0235A906A5A5}" dt="2021-02-05T15:20:02.880" v="3"/>
        <pc:sldMkLst>
          <pc:docMk/>
          <pc:sldMk cId="2105244621" sldId="2112"/>
        </pc:sldMkLst>
        <pc:picChg chg="add">
          <ac:chgData name="Davy Vliegen" userId="a7d1bcb0-671d-49fb-b068-6bbdad418a9c" providerId="ADAL" clId="{6CA0F1F9-6FFC-4B7A-8222-0235A906A5A5}" dt="2021-02-05T15:20:02.880" v="3"/>
          <ac:picMkLst>
            <pc:docMk/>
            <pc:sldMk cId="2105244621" sldId="2112"/>
            <ac:picMk id="2050" creationId="{1CF4E842-E419-46FA-8785-F9C7F0A523F8}"/>
          </ac:picMkLst>
        </pc:picChg>
      </pc:sldChg>
      <pc:sldChg chg="addSp">
        <pc:chgData name="Davy Vliegen" userId="a7d1bcb0-671d-49fb-b068-6bbdad418a9c" providerId="ADAL" clId="{6CA0F1F9-6FFC-4B7A-8222-0235A906A5A5}" dt="2021-02-05T15:20:13.683" v="6"/>
        <pc:sldMkLst>
          <pc:docMk/>
          <pc:sldMk cId="2865762570" sldId="2112"/>
        </pc:sldMkLst>
        <pc:picChg chg="add">
          <ac:chgData name="Davy Vliegen" userId="a7d1bcb0-671d-49fb-b068-6bbdad418a9c" providerId="ADAL" clId="{6CA0F1F9-6FFC-4B7A-8222-0235A906A5A5}" dt="2021-02-05T15:20:13.683" v="6"/>
          <ac:picMkLst>
            <pc:docMk/>
            <pc:sldMk cId="2865762570" sldId="2112"/>
            <ac:picMk id="3074" creationId="{1EC14862-5F3E-4CC0-B139-3F4A006A075A}"/>
          </ac:picMkLst>
        </pc:picChg>
      </pc:sldChg>
      <pc:sldChg chg="add del mod modShow">
        <pc:chgData name="Davy Vliegen" userId="a7d1bcb0-671d-49fb-b068-6bbdad418a9c" providerId="ADAL" clId="{6CA0F1F9-6FFC-4B7A-8222-0235A906A5A5}" dt="2021-02-05T15:21:44.370" v="38" actId="47"/>
        <pc:sldMkLst>
          <pc:docMk/>
          <pc:sldMk cId="3003001123" sldId="2112"/>
        </pc:sldMkLst>
      </pc:sldChg>
      <pc:sldChg chg="addSp">
        <pc:chgData name="Davy Vliegen" userId="a7d1bcb0-671d-49fb-b068-6bbdad418a9c" providerId="ADAL" clId="{6CA0F1F9-6FFC-4B7A-8222-0235A906A5A5}" dt="2021-02-05T15:20:19.732" v="9"/>
        <pc:sldMkLst>
          <pc:docMk/>
          <pc:sldMk cId="3640145627" sldId="2112"/>
        </pc:sldMkLst>
        <pc:picChg chg="add">
          <ac:chgData name="Davy Vliegen" userId="a7d1bcb0-671d-49fb-b068-6bbdad418a9c" providerId="ADAL" clId="{6CA0F1F9-6FFC-4B7A-8222-0235A906A5A5}" dt="2021-02-05T15:20:19.732" v="9"/>
          <ac:picMkLst>
            <pc:docMk/>
            <pc:sldMk cId="3640145627" sldId="2112"/>
            <ac:picMk id="4098" creationId="{E8E742E8-80FB-4549-BA9B-932BF105CB9C}"/>
          </ac:picMkLst>
        </pc:picChg>
      </pc:sldChg>
      <pc:sldChg chg="modSp add mod">
        <pc:chgData name="Davy Vliegen" userId="a7d1bcb0-671d-49fb-b068-6bbdad418a9c" providerId="ADAL" clId="{6CA0F1F9-6FFC-4B7A-8222-0235A906A5A5}" dt="2021-02-05T15:21:53.765" v="39" actId="13926"/>
        <pc:sldMkLst>
          <pc:docMk/>
          <pc:sldMk cId="519640294" sldId="3118"/>
        </pc:sldMkLst>
        <pc:spChg chg="mod">
          <ac:chgData name="Davy Vliegen" userId="a7d1bcb0-671d-49fb-b068-6bbdad418a9c" providerId="ADAL" clId="{6CA0F1F9-6FFC-4B7A-8222-0235A906A5A5}" dt="2021-02-05T15:21:30.728" v="36" actId="20577"/>
          <ac:spMkLst>
            <pc:docMk/>
            <pc:sldMk cId="519640294" sldId="3118"/>
            <ac:spMk id="5" creationId="{CAC2112A-2A78-4D4F-BEEA-82BF7EF8695E}"/>
          </ac:spMkLst>
        </pc:spChg>
        <pc:spChg chg="mod">
          <ac:chgData name="Davy Vliegen" userId="a7d1bcb0-671d-49fb-b068-6bbdad418a9c" providerId="ADAL" clId="{6CA0F1F9-6FFC-4B7A-8222-0235A906A5A5}" dt="2021-02-05T15:21:53.765" v="39" actId="13926"/>
          <ac:spMkLst>
            <pc:docMk/>
            <pc:sldMk cId="519640294" sldId="3118"/>
            <ac:spMk id="6" creationId="{A2290B24-4D84-4F01-8125-D2F3E5C765EB}"/>
          </ac:spMkLst>
        </pc:spChg>
      </pc:sldChg>
      <pc:sldChg chg="modSp mod">
        <pc:chgData name="Davy Vliegen" userId="a7d1bcb0-671d-49fb-b068-6bbdad418a9c" providerId="ADAL" clId="{6CA0F1F9-6FFC-4B7A-8222-0235A906A5A5}" dt="2021-02-05T15:52:29.140" v="353" actId="20577"/>
        <pc:sldMkLst>
          <pc:docMk/>
          <pc:sldMk cId="1129933908" sldId="3129"/>
        </pc:sldMkLst>
        <pc:spChg chg="mod">
          <ac:chgData name="Davy Vliegen" userId="a7d1bcb0-671d-49fb-b068-6bbdad418a9c" providerId="ADAL" clId="{6CA0F1F9-6FFC-4B7A-8222-0235A906A5A5}" dt="2021-02-05T15:52:29.140" v="353" actId="20577"/>
          <ac:spMkLst>
            <pc:docMk/>
            <pc:sldMk cId="1129933908" sldId="3129"/>
            <ac:spMk id="4" creationId="{00000000-0000-0000-0000-000000000000}"/>
          </ac:spMkLst>
        </pc:spChg>
      </pc:sldChg>
      <pc:sldChg chg="ord">
        <pc:chgData name="Davy Vliegen" userId="a7d1bcb0-671d-49fb-b068-6bbdad418a9c" providerId="ADAL" clId="{6CA0F1F9-6FFC-4B7A-8222-0235A906A5A5}" dt="2021-02-08T14:20:15.545" v="836"/>
        <pc:sldMkLst>
          <pc:docMk/>
          <pc:sldMk cId="2356428871" sldId="3131"/>
        </pc:sldMkLst>
      </pc:sldChg>
      <pc:sldChg chg="ord">
        <pc:chgData name="Davy Vliegen" userId="a7d1bcb0-671d-49fb-b068-6bbdad418a9c" providerId="ADAL" clId="{6CA0F1F9-6FFC-4B7A-8222-0235A906A5A5}" dt="2021-02-08T14:20:15.545" v="836"/>
        <pc:sldMkLst>
          <pc:docMk/>
          <pc:sldMk cId="998631707" sldId="3133"/>
        </pc:sldMkLst>
      </pc:sldChg>
      <pc:sldChg chg="add">
        <pc:chgData name="Davy Vliegen" userId="a7d1bcb0-671d-49fb-b068-6bbdad418a9c" providerId="ADAL" clId="{6CA0F1F9-6FFC-4B7A-8222-0235A906A5A5}" dt="2021-02-05T15:52:43.518" v="354"/>
        <pc:sldMkLst>
          <pc:docMk/>
          <pc:sldMk cId="2957648308" sldId="3134"/>
        </pc:sldMkLst>
      </pc:sldChg>
      <pc:sldChg chg="modSp add mod addCm">
        <pc:chgData name="Davy Vliegen" userId="a7d1bcb0-671d-49fb-b068-6bbdad418a9c" providerId="ADAL" clId="{6CA0F1F9-6FFC-4B7A-8222-0235A906A5A5}" dt="2021-02-09T14:48:11.523" v="1028"/>
        <pc:sldMkLst>
          <pc:docMk/>
          <pc:sldMk cId="405965737" sldId="3143"/>
        </pc:sldMkLst>
        <pc:spChg chg="mod">
          <ac:chgData name="Davy Vliegen" userId="a7d1bcb0-671d-49fb-b068-6bbdad418a9c" providerId="ADAL" clId="{6CA0F1F9-6FFC-4B7A-8222-0235A906A5A5}" dt="2021-02-08T14:18:14.013" v="806" actId="20577"/>
          <ac:spMkLst>
            <pc:docMk/>
            <pc:sldMk cId="405965737" sldId="3143"/>
            <ac:spMk id="2" creationId="{45010FE8-BF09-4146-B084-66CB05B66FD9}"/>
          </ac:spMkLst>
        </pc:spChg>
      </pc:sldChg>
      <pc:sldChg chg="modSp add mod">
        <pc:chgData name="Davy Vliegen" userId="a7d1bcb0-671d-49fb-b068-6bbdad418a9c" providerId="ADAL" clId="{6CA0F1F9-6FFC-4B7A-8222-0235A906A5A5}" dt="2021-02-05T16:30:26.479" v="380" actId="20577"/>
        <pc:sldMkLst>
          <pc:docMk/>
          <pc:sldMk cId="1857253849" sldId="10220"/>
        </pc:sldMkLst>
        <pc:spChg chg="mod">
          <ac:chgData name="Davy Vliegen" userId="a7d1bcb0-671d-49fb-b068-6bbdad418a9c" providerId="ADAL" clId="{6CA0F1F9-6FFC-4B7A-8222-0235A906A5A5}" dt="2021-02-05T16:30:26.479" v="380" actId="20577"/>
          <ac:spMkLst>
            <pc:docMk/>
            <pc:sldMk cId="1857253849" sldId="10220"/>
            <ac:spMk id="2" creationId="{9B2FCF57-F2A1-42EE-9165-46846F68AA78}"/>
          </ac:spMkLst>
        </pc:spChg>
      </pc:sldChg>
      <pc:sldChg chg="add">
        <pc:chgData name="Davy Vliegen" userId="a7d1bcb0-671d-49fb-b068-6bbdad418a9c" providerId="ADAL" clId="{6CA0F1F9-6FFC-4B7A-8222-0235A906A5A5}" dt="2021-02-05T15:53:42.820" v="356"/>
        <pc:sldMkLst>
          <pc:docMk/>
          <pc:sldMk cId="2036613044" sldId="10223"/>
        </pc:sldMkLst>
      </pc:sldChg>
      <pc:sldChg chg="modSp add mod ord">
        <pc:chgData name="Davy Vliegen" userId="a7d1bcb0-671d-49fb-b068-6bbdad418a9c" providerId="ADAL" clId="{6CA0F1F9-6FFC-4B7A-8222-0235A906A5A5}" dt="2021-02-08T14:15:53.689" v="760"/>
        <pc:sldMkLst>
          <pc:docMk/>
          <pc:sldMk cId="1984641307" sldId="10224"/>
        </pc:sldMkLst>
        <pc:spChg chg="mod">
          <ac:chgData name="Davy Vliegen" userId="a7d1bcb0-671d-49fb-b068-6bbdad418a9c" providerId="ADAL" clId="{6CA0F1F9-6FFC-4B7A-8222-0235A906A5A5}" dt="2021-02-08T14:15:31.971" v="756" actId="20577"/>
          <ac:spMkLst>
            <pc:docMk/>
            <pc:sldMk cId="1984641307" sldId="10224"/>
            <ac:spMk id="2" creationId="{45010FE8-BF09-4146-B084-66CB05B66FD9}"/>
          </ac:spMkLst>
        </pc:spChg>
      </pc:sldChg>
      <pc:sldChg chg="modSp add mod">
        <pc:chgData name="Davy Vliegen" userId="a7d1bcb0-671d-49fb-b068-6bbdad418a9c" providerId="ADAL" clId="{6CA0F1F9-6FFC-4B7A-8222-0235A906A5A5}" dt="2021-02-08T14:15:27.843" v="752" actId="20577"/>
        <pc:sldMkLst>
          <pc:docMk/>
          <pc:sldMk cId="810109948" sldId="10225"/>
        </pc:sldMkLst>
        <pc:spChg chg="mod">
          <ac:chgData name="Davy Vliegen" userId="a7d1bcb0-671d-49fb-b068-6bbdad418a9c" providerId="ADAL" clId="{6CA0F1F9-6FFC-4B7A-8222-0235A906A5A5}" dt="2021-02-08T14:15:27.843" v="752" actId="20577"/>
          <ac:spMkLst>
            <pc:docMk/>
            <pc:sldMk cId="810109948" sldId="10225"/>
            <ac:spMk id="2" creationId="{45010FE8-BF09-4146-B084-66CB05B66FD9}"/>
          </ac:spMkLst>
        </pc:spChg>
      </pc:sldChg>
      <pc:sldChg chg="add">
        <pc:chgData name="Davy Vliegen" userId="a7d1bcb0-671d-49fb-b068-6bbdad418a9c" providerId="ADAL" clId="{6CA0F1F9-6FFC-4B7A-8222-0235A906A5A5}" dt="2021-02-05T15:53:42.820" v="356"/>
        <pc:sldMkLst>
          <pc:docMk/>
          <pc:sldMk cId="2690051335" sldId="10226"/>
        </pc:sldMkLst>
      </pc:sldChg>
      <pc:sldChg chg="add">
        <pc:chgData name="Davy Vliegen" userId="a7d1bcb0-671d-49fb-b068-6bbdad418a9c" providerId="ADAL" clId="{6CA0F1F9-6FFC-4B7A-8222-0235A906A5A5}" dt="2021-02-05T15:53:42.820" v="356"/>
        <pc:sldMkLst>
          <pc:docMk/>
          <pc:sldMk cId="500105357" sldId="10227"/>
        </pc:sldMkLst>
      </pc:sldChg>
      <pc:sldChg chg="add">
        <pc:chgData name="Davy Vliegen" userId="a7d1bcb0-671d-49fb-b068-6bbdad418a9c" providerId="ADAL" clId="{6CA0F1F9-6FFC-4B7A-8222-0235A906A5A5}" dt="2021-02-05T15:53:42.820" v="356"/>
        <pc:sldMkLst>
          <pc:docMk/>
          <pc:sldMk cId="1948992600" sldId="10228"/>
        </pc:sldMkLst>
      </pc:sldChg>
      <pc:sldChg chg="add">
        <pc:chgData name="Davy Vliegen" userId="a7d1bcb0-671d-49fb-b068-6bbdad418a9c" providerId="ADAL" clId="{6CA0F1F9-6FFC-4B7A-8222-0235A906A5A5}" dt="2021-02-05T15:53:42.820" v="356"/>
        <pc:sldMkLst>
          <pc:docMk/>
          <pc:sldMk cId="3640457226" sldId="10229"/>
        </pc:sldMkLst>
      </pc:sldChg>
      <pc:sldChg chg="modSp add del mod ord">
        <pc:chgData name="Davy Vliegen" userId="a7d1bcb0-671d-49fb-b068-6bbdad418a9c" providerId="ADAL" clId="{6CA0F1F9-6FFC-4B7A-8222-0235A906A5A5}" dt="2021-02-09T14:53:26.711" v="1139" actId="47"/>
        <pc:sldMkLst>
          <pc:docMk/>
          <pc:sldMk cId="2918295312" sldId="10230"/>
        </pc:sldMkLst>
        <pc:spChg chg="mod">
          <ac:chgData name="Davy Vliegen" userId="a7d1bcb0-671d-49fb-b068-6bbdad418a9c" providerId="ADAL" clId="{6CA0F1F9-6FFC-4B7A-8222-0235A906A5A5}" dt="2021-02-09T14:42:30.141" v="842" actId="20577"/>
          <ac:spMkLst>
            <pc:docMk/>
            <pc:sldMk cId="2918295312" sldId="10230"/>
            <ac:spMk id="2" creationId="{45010FE8-BF09-4146-B084-66CB05B66FD9}"/>
          </ac:spMkLst>
        </pc:spChg>
        <pc:spChg chg="mod">
          <ac:chgData name="Davy Vliegen" userId="a7d1bcb0-671d-49fb-b068-6bbdad418a9c" providerId="ADAL" clId="{6CA0F1F9-6FFC-4B7A-8222-0235A906A5A5}" dt="2021-02-09T14:46:03.538" v="1025" actId="113"/>
          <ac:spMkLst>
            <pc:docMk/>
            <pc:sldMk cId="2918295312" sldId="10230"/>
            <ac:spMk id="20" creationId="{9C4A0BF9-E23F-4CFA-BFB9-1923DF03340F}"/>
          </ac:spMkLst>
        </pc:spChg>
      </pc:sldChg>
      <pc:sldChg chg="add">
        <pc:chgData name="Davy Vliegen" userId="a7d1bcb0-671d-49fb-b068-6bbdad418a9c" providerId="ADAL" clId="{6CA0F1F9-6FFC-4B7A-8222-0235A906A5A5}" dt="2021-02-05T15:53:42.820" v="356"/>
        <pc:sldMkLst>
          <pc:docMk/>
          <pc:sldMk cId="3577088750" sldId="10231"/>
        </pc:sldMkLst>
      </pc:sldChg>
      <pc:sldChg chg="modSp add mod">
        <pc:chgData name="Davy Vliegen" userId="a7d1bcb0-671d-49fb-b068-6bbdad418a9c" providerId="ADAL" clId="{6CA0F1F9-6FFC-4B7A-8222-0235A906A5A5}" dt="2021-02-08T14:10:59.443" v="713" actId="5793"/>
        <pc:sldMkLst>
          <pc:docMk/>
          <pc:sldMk cId="1509446239" sldId="10232"/>
        </pc:sldMkLst>
        <pc:spChg chg="mod">
          <ac:chgData name="Davy Vliegen" userId="a7d1bcb0-671d-49fb-b068-6bbdad418a9c" providerId="ADAL" clId="{6CA0F1F9-6FFC-4B7A-8222-0235A906A5A5}" dt="2021-02-08T14:10:59.443" v="713" actId="5793"/>
          <ac:spMkLst>
            <pc:docMk/>
            <pc:sldMk cId="1509446239" sldId="10232"/>
            <ac:spMk id="2" creationId="{9B2FCF57-F2A1-42EE-9165-46846F68AA78}"/>
          </ac:spMkLst>
        </pc:spChg>
      </pc:sldChg>
      <pc:sldChg chg="modSp add mod">
        <pc:chgData name="Davy Vliegen" userId="a7d1bcb0-671d-49fb-b068-6bbdad418a9c" providerId="ADAL" clId="{6CA0F1F9-6FFC-4B7A-8222-0235A906A5A5}" dt="2021-02-08T14:10:56.249" v="711" actId="5793"/>
        <pc:sldMkLst>
          <pc:docMk/>
          <pc:sldMk cId="1698991267" sldId="10233"/>
        </pc:sldMkLst>
        <pc:spChg chg="mod">
          <ac:chgData name="Davy Vliegen" userId="a7d1bcb0-671d-49fb-b068-6bbdad418a9c" providerId="ADAL" clId="{6CA0F1F9-6FFC-4B7A-8222-0235A906A5A5}" dt="2021-02-08T14:10:56.249" v="711" actId="5793"/>
          <ac:spMkLst>
            <pc:docMk/>
            <pc:sldMk cId="1698991267" sldId="10233"/>
            <ac:spMk id="2" creationId="{9B2FCF57-F2A1-42EE-9165-46846F68AA78}"/>
          </ac:spMkLst>
        </pc:spChg>
      </pc:sldChg>
      <pc:sldChg chg="modSp add mod">
        <pc:chgData name="Davy Vliegen" userId="a7d1bcb0-671d-49fb-b068-6bbdad418a9c" providerId="ADAL" clId="{6CA0F1F9-6FFC-4B7A-8222-0235A906A5A5}" dt="2021-02-08T14:11:33.837" v="722" actId="6549"/>
        <pc:sldMkLst>
          <pc:docMk/>
          <pc:sldMk cId="3940961610" sldId="10234"/>
        </pc:sldMkLst>
        <pc:spChg chg="mod">
          <ac:chgData name="Davy Vliegen" userId="a7d1bcb0-671d-49fb-b068-6bbdad418a9c" providerId="ADAL" clId="{6CA0F1F9-6FFC-4B7A-8222-0235A906A5A5}" dt="2021-02-08T14:11:33.837" v="722" actId="6549"/>
          <ac:spMkLst>
            <pc:docMk/>
            <pc:sldMk cId="3940961610" sldId="10234"/>
            <ac:spMk id="2" creationId="{9B2FCF57-F2A1-42EE-9165-46846F68AA78}"/>
          </ac:spMkLst>
        </pc:spChg>
      </pc:sldChg>
      <pc:sldChg chg="modSp add mod">
        <pc:chgData name="Davy Vliegen" userId="a7d1bcb0-671d-49fb-b068-6bbdad418a9c" providerId="ADAL" clId="{6CA0F1F9-6FFC-4B7A-8222-0235A906A5A5}" dt="2021-02-05T16:31:53.060" v="450" actId="20577"/>
        <pc:sldMkLst>
          <pc:docMk/>
          <pc:sldMk cId="2726621604" sldId="10235"/>
        </pc:sldMkLst>
        <pc:spChg chg="mod">
          <ac:chgData name="Davy Vliegen" userId="a7d1bcb0-671d-49fb-b068-6bbdad418a9c" providerId="ADAL" clId="{6CA0F1F9-6FFC-4B7A-8222-0235A906A5A5}" dt="2021-02-05T16:31:53.060" v="450" actId="20577"/>
          <ac:spMkLst>
            <pc:docMk/>
            <pc:sldMk cId="2726621604" sldId="10235"/>
            <ac:spMk id="2" creationId="{9B2FCF57-F2A1-42EE-9165-46846F68AA78}"/>
          </ac:spMkLst>
        </pc:spChg>
      </pc:sldChg>
      <pc:sldChg chg="modSp add mod">
        <pc:chgData name="Davy Vliegen" userId="a7d1bcb0-671d-49fb-b068-6bbdad418a9c" providerId="ADAL" clId="{6CA0F1F9-6FFC-4B7A-8222-0235A906A5A5}" dt="2021-02-05T16:33:02.922" v="489" actId="20577"/>
        <pc:sldMkLst>
          <pc:docMk/>
          <pc:sldMk cId="2720211673" sldId="10236"/>
        </pc:sldMkLst>
        <pc:spChg chg="mod">
          <ac:chgData name="Davy Vliegen" userId="a7d1bcb0-671d-49fb-b068-6bbdad418a9c" providerId="ADAL" clId="{6CA0F1F9-6FFC-4B7A-8222-0235A906A5A5}" dt="2021-02-05T16:33:02.922" v="489" actId="20577"/>
          <ac:spMkLst>
            <pc:docMk/>
            <pc:sldMk cId="2720211673" sldId="10236"/>
            <ac:spMk id="2" creationId="{9B2FCF57-F2A1-42EE-9165-46846F68AA78}"/>
          </ac:spMkLst>
        </pc:spChg>
      </pc:sldChg>
      <pc:sldChg chg="modSp add mod">
        <pc:chgData name="Davy Vliegen" userId="a7d1bcb0-671d-49fb-b068-6bbdad418a9c" providerId="ADAL" clId="{6CA0F1F9-6FFC-4B7A-8222-0235A906A5A5}" dt="2021-02-08T14:14:05.754" v="747" actId="20577"/>
        <pc:sldMkLst>
          <pc:docMk/>
          <pc:sldMk cId="342450673" sldId="10237"/>
        </pc:sldMkLst>
        <pc:spChg chg="mod">
          <ac:chgData name="Davy Vliegen" userId="a7d1bcb0-671d-49fb-b068-6bbdad418a9c" providerId="ADAL" clId="{6CA0F1F9-6FFC-4B7A-8222-0235A906A5A5}" dt="2021-02-08T14:14:05.754" v="747" actId="20577"/>
          <ac:spMkLst>
            <pc:docMk/>
            <pc:sldMk cId="342450673" sldId="10237"/>
            <ac:spMk id="2" creationId="{9B2FCF57-F2A1-42EE-9165-46846F68AA78}"/>
          </ac:spMkLst>
        </pc:spChg>
      </pc:sldChg>
      <pc:sldChg chg="modSp add del mod">
        <pc:chgData name="Davy Vliegen" userId="a7d1bcb0-671d-49fb-b068-6bbdad418a9c" providerId="ADAL" clId="{6CA0F1F9-6FFC-4B7A-8222-0235A906A5A5}" dt="2021-02-09T14:52:21.259" v="1100" actId="47"/>
        <pc:sldMkLst>
          <pc:docMk/>
          <pc:sldMk cId="3468793397" sldId="10238"/>
        </pc:sldMkLst>
        <pc:spChg chg="mod">
          <ac:chgData name="Davy Vliegen" userId="a7d1bcb0-671d-49fb-b068-6bbdad418a9c" providerId="ADAL" clId="{6CA0F1F9-6FFC-4B7A-8222-0235A906A5A5}" dt="2021-02-09T14:49:23.585" v="1065" actId="6549"/>
          <ac:spMkLst>
            <pc:docMk/>
            <pc:sldMk cId="3468793397" sldId="10238"/>
            <ac:spMk id="2" creationId="{45010FE8-BF09-4146-B084-66CB05B66FD9}"/>
          </ac:spMkLst>
        </pc:spChg>
        <pc:spChg chg="mod">
          <ac:chgData name="Davy Vliegen" userId="a7d1bcb0-671d-49fb-b068-6bbdad418a9c" providerId="ADAL" clId="{6CA0F1F9-6FFC-4B7A-8222-0235A906A5A5}" dt="2021-02-09T14:44:38.869" v="962" actId="20577"/>
          <ac:spMkLst>
            <pc:docMk/>
            <pc:sldMk cId="3468793397" sldId="10238"/>
            <ac:spMk id="11" creationId="{76583F2C-13BC-4FA8-A9DE-F1F764C38F10}"/>
          </ac:spMkLst>
        </pc:spChg>
      </pc:sldChg>
      <pc:sldChg chg="modSp add mod">
        <pc:chgData name="Davy Vliegen" userId="a7d1bcb0-671d-49fb-b068-6bbdad418a9c" providerId="ADAL" clId="{6CA0F1F9-6FFC-4B7A-8222-0235A906A5A5}" dt="2021-02-08T14:16:09.439" v="768" actId="20577"/>
        <pc:sldMkLst>
          <pc:docMk/>
          <pc:sldMk cId="2038525404" sldId="10239"/>
        </pc:sldMkLst>
        <pc:spChg chg="mod">
          <ac:chgData name="Davy Vliegen" userId="a7d1bcb0-671d-49fb-b068-6bbdad418a9c" providerId="ADAL" clId="{6CA0F1F9-6FFC-4B7A-8222-0235A906A5A5}" dt="2021-02-08T14:16:09.439" v="768" actId="20577"/>
          <ac:spMkLst>
            <pc:docMk/>
            <pc:sldMk cId="2038525404" sldId="10239"/>
            <ac:spMk id="2" creationId="{45010FE8-BF09-4146-B084-66CB05B66FD9}"/>
          </ac:spMkLst>
        </pc:spChg>
      </pc:sldChg>
      <pc:sldChg chg="modSp add del mod">
        <pc:chgData name="Davy Vliegen" userId="a7d1bcb0-671d-49fb-b068-6bbdad418a9c" providerId="ADAL" clId="{6CA0F1F9-6FFC-4B7A-8222-0235A906A5A5}" dt="2021-02-09T14:56:10.378" v="1174" actId="47"/>
        <pc:sldMkLst>
          <pc:docMk/>
          <pc:sldMk cId="2041960746" sldId="10240"/>
        </pc:sldMkLst>
        <pc:spChg chg="mod">
          <ac:chgData name="Davy Vliegen" userId="a7d1bcb0-671d-49fb-b068-6bbdad418a9c" providerId="ADAL" clId="{6CA0F1F9-6FFC-4B7A-8222-0235A906A5A5}" dt="2021-02-08T14:17:43.834" v="800" actId="20577"/>
          <ac:spMkLst>
            <pc:docMk/>
            <pc:sldMk cId="2041960746" sldId="10240"/>
            <ac:spMk id="2" creationId="{45010FE8-BF09-4146-B084-66CB05B66FD9}"/>
          </ac:spMkLst>
        </pc:spChg>
        <pc:spChg chg="mod">
          <ac:chgData name="Davy Vliegen" userId="a7d1bcb0-671d-49fb-b068-6bbdad418a9c" providerId="ADAL" clId="{6CA0F1F9-6FFC-4B7A-8222-0235A906A5A5}" dt="2021-02-09T14:44:50.193" v="971" actId="20577"/>
          <ac:spMkLst>
            <pc:docMk/>
            <pc:sldMk cId="2041960746" sldId="10240"/>
            <ac:spMk id="11" creationId="{76583F2C-13BC-4FA8-A9DE-F1F764C38F10}"/>
          </ac:spMkLst>
        </pc:spChg>
      </pc:sldChg>
      <pc:sldChg chg="modSp add del mod">
        <pc:chgData name="Davy Vliegen" userId="a7d1bcb0-671d-49fb-b068-6bbdad418a9c" providerId="ADAL" clId="{6CA0F1F9-6FFC-4B7A-8222-0235A906A5A5}" dt="2021-02-09T14:57:13.010" v="1232" actId="47"/>
        <pc:sldMkLst>
          <pc:docMk/>
          <pc:sldMk cId="1324053612" sldId="10241"/>
        </pc:sldMkLst>
        <pc:spChg chg="mod">
          <ac:chgData name="Davy Vliegen" userId="a7d1bcb0-671d-49fb-b068-6bbdad418a9c" providerId="ADAL" clId="{6CA0F1F9-6FFC-4B7A-8222-0235A906A5A5}" dt="2021-02-08T14:19:14.747" v="834" actId="20577"/>
          <ac:spMkLst>
            <pc:docMk/>
            <pc:sldMk cId="1324053612" sldId="10241"/>
            <ac:spMk id="2" creationId="{45010FE8-BF09-4146-B084-66CB05B66FD9}"/>
          </ac:spMkLst>
        </pc:spChg>
      </pc:sldChg>
      <pc:sldChg chg="addSp modSp add mod addCm">
        <pc:chgData name="Davy Vliegen" userId="a7d1bcb0-671d-49fb-b068-6bbdad418a9c" providerId="ADAL" clId="{6CA0F1F9-6FFC-4B7A-8222-0235A906A5A5}" dt="2021-02-09T14:55:56.785" v="1173" actId="13926"/>
        <pc:sldMkLst>
          <pc:docMk/>
          <pc:sldMk cId="1756793128" sldId="10242"/>
        </pc:sldMkLst>
        <pc:spChg chg="mod">
          <ac:chgData name="Davy Vliegen" userId="a7d1bcb0-671d-49fb-b068-6bbdad418a9c" providerId="ADAL" clId="{6CA0F1F9-6FFC-4B7A-8222-0235A906A5A5}" dt="2021-02-09T14:55:56.785" v="1173" actId="13926"/>
          <ac:spMkLst>
            <pc:docMk/>
            <pc:sldMk cId="1756793128" sldId="10242"/>
            <ac:spMk id="2" creationId="{45010FE8-BF09-4146-B084-66CB05B66FD9}"/>
          </ac:spMkLst>
        </pc:spChg>
        <pc:spChg chg="add mod">
          <ac:chgData name="Davy Vliegen" userId="a7d1bcb0-671d-49fb-b068-6bbdad418a9c" providerId="ADAL" clId="{6CA0F1F9-6FFC-4B7A-8222-0235A906A5A5}" dt="2021-02-09T14:53:55.765" v="1140" actId="6549"/>
          <ac:spMkLst>
            <pc:docMk/>
            <pc:sldMk cId="1756793128" sldId="10242"/>
            <ac:spMk id="3" creationId="{C9B14668-8525-4535-AB83-D176A9D68000}"/>
          </ac:spMkLst>
        </pc:spChg>
        <pc:spChg chg="mod">
          <ac:chgData name="Davy Vliegen" userId="a7d1bcb0-671d-49fb-b068-6bbdad418a9c" providerId="ADAL" clId="{6CA0F1F9-6FFC-4B7A-8222-0235A906A5A5}" dt="2021-02-09T14:51:34.220" v="1087" actId="20577"/>
          <ac:spMkLst>
            <pc:docMk/>
            <pc:sldMk cId="1756793128" sldId="10242"/>
            <ac:spMk id="37" creationId="{CE42D0AB-7452-4392-BC3A-2FBF53935176}"/>
          </ac:spMkLst>
        </pc:spChg>
        <pc:spChg chg="mod">
          <ac:chgData name="Davy Vliegen" userId="a7d1bcb0-671d-49fb-b068-6bbdad418a9c" providerId="ADAL" clId="{6CA0F1F9-6FFC-4B7A-8222-0235A906A5A5}" dt="2021-02-09T14:51:53.255" v="1093" actId="20577"/>
          <ac:spMkLst>
            <pc:docMk/>
            <pc:sldMk cId="1756793128" sldId="10242"/>
            <ac:spMk id="42" creationId="{221C6D26-819F-4A58-A25B-6B980AF63BC6}"/>
          </ac:spMkLst>
        </pc:spChg>
        <pc:spChg chg="mod">
          <ac:chgData name="Davy Vliegen" userId="a7d1bcb0-671d-49fb-b068-6bbdad418a9c" providerId="ADAL" clId="{6CA0F1F9-6FFC-4B7A-8222-0235A906A5A5}" dt="2021-02-09T14:51:59.173" v="1097" actId="20577"/>
          <ac:spMkLst>
            <pc:docMk/>
            <pc:sldMk cId="1756793128" sldId="10242"/>
            <ac:spMk id="48" creationId="{7E5CB00B-19B5-4FEC-80FF-940E8DAF0250}"/>
          </ac:spMkLst>
        </pc:spChg>
        <pc:spChg chg="mod">
          <ac:chgData name="Davy Vliegen" userId="a7d1bcb0-671d-49fb-b068-6bbdad418a9c" providerId="ADAL" clId="{6CA0F1F9-6FFC-4B7A-8222-0235A906A5A5}" dt="2021-02-09T14:52:01.392" v="1099" actId="20577"/>
          <ac:spMkLst>
            <pc:docMk/>
            <pc:sldMk cId="1756793128" sldId="10242"/>
            <ac:spMk id="54" creationId="{CE106E87-5845-4974-9575-AFD9EF2A8ACA}"/>
          </ac:spMkLst>
        </pc:spChg>
        <pc:spChg chg="mod">
          <ac:chgData name="Davy Vliegen" userId="a7d1bcb0-671d-49fb-b068-6bbdad418a9c" providerId="ADAL" clId="{6CA0F1F9-6FFC-4B7A-8222-0235A906A5A5}" dt="2021-02-09T14:51:56.135" v="1095" actId="20577"/>
          <ac:spMkLst>
            <pc:docMk/>
            <pc:sldMk cId="1756793128" sldId="10242"/>
            <ac:spMk id="62" creationId="{114E2F3B-923E-4452-862E-0112691AF3B4}"/>
          </ac:spMkLst>
        </pc:spChg>
      </pc:sldChg>
      <pc:sldChg chg="modSp add mod modNotesTx">
        <pc:chgData name="Davy Vliegen" userId="a7d1bcb0-671d-49fb-b068-6bbdad418a9c" providerId="ADAL" clId="{6CA0F1F9-6FFC-4B7A-8222-0235A906A5A5}" dt="2021-02-09T14:53:20.368" v="1138"/>
        <pc:sldMkLst>
          <pc:docMk/>
          <pc:sldMk cId="150839823" sldId="10243"/>
        </pc:sldMkLst>
        <pc:spChg chg="mod">
          <ac:chgData name="Davy Vliegen" userId="a7d1bcb0-671d-49fb-b068-6bbdad418a9c" providerId="ADAL" clId="{6CA0F1F9-6FFC-4B7A-8222-0235A906A5A5}" dt="2021-02-09T14:52:48.885" v="1134" actId="13926"/>
          <ac:spMkLst>
            <pc:docMk/>
            <pc:sldMk cId="150839823" sldId="10243"/>
            <ac:spMk id="2" creationId="{45010FE8-BF09-4146-B084-66CB05B66FD9}"/>
          </ac:spMkLst>
        </pc:spChg>
        <pc:spChg chg="mod">
          <ac:chgData name="Davy Vliegen" userId="a7d1bcb0-671d-49fb-b068-6bbdad418a9c" providerId="ADAL" clId="{6CA0F1F9-6FFC-4B7A-8222-0235A906A5A5}" dt="2021-02-09T14:53:08.223" v="1137" actId="20577"/>
          <ac:spMkLst>
            <pc:docMk/>
            <pc:sldMk cId="150839823" sldId="10243"/>
            <ac:spMk id="3" creationId="{C9B14668-8525-4535-AB83-D176A9D68000}"/>
          </ac:spMkLst>
        </pc:spChg>
      </pc:sldChg>
      <pc:sldChg chg="modSp add mod">
        <pc:chgData name="Davy Vliegen" userId="a7d1bcb0-671d-49fb-b068-6bbdad418a9c" providerId="ADAL" clId="{6CA0F1F9-6FFC-4B7A-8222-0235A906A5A5}" dt="2021-02-09T14:55:42.406" v="1172" actId="13926"/>
        <pc:sldMkLst>
          <pc:docMk/>
          <pc:sldMk cId="442721032" sldId="10244"/>
        </pc:sldMkLst>
        <pc:spChg chg="mod">
          <ac:chgData name="Davy Vliegen" userId="a7d1bcb0-671d-49fb-b068-6bbdad418a9c" providerId="ADAL" clId="{6CA0F1F9-6FFC-4B7A-8222-0235A906A5A5}" dt="2021-02-09T14:55:34.240" v="1170" actId="13926"/>
          <ac:spMkLst>
            <pc:docMk/>
            <pc:sldMk cId="442721032" sldId="10244"/>
            <ac:spMk id="2" creationId="{45010FE8-BF09-4146-B084-66CB05B66FD9}"/>
          </ac:spMkLst>
        </pc:spChg>
        <pc:spChg chg="mod">
          <ac:chgData name="Davy Vliegen" userId="a7d1bcb0-671d-49fb-b068-6bbdad418a9c" providerId="ADAL" clId="{6CA0F1F9-6FFC-4B7A-8222-0235A906A5A5}" dt="2021-02-09T14:55:42.406" v="1172" actId="13926"/>
          <ac:spMkLst>
            <pc:docMk/>
            <pc:sldMk cId="442721032" sldId="10244"/>
            <ac:spMk id="3" creationId="{C9B14668-8525-4535-AB83-D176A9D68000}"/>
          </ac:spMkLst>
        </pc:spChg>
      </pc:sldChg>
      <pc:sldChg chg="modSp add mod">
        <pc:chgData name="Davy Vliegen" userId="a7d1bcb0-671d-49fb-b068-6bbdad418a9c" providerId="ADAL" clId="{6CA0F1F9-6FFC-4B7A-8222-0235A906A5A5}" dt="2021-02-09T14:57:08.710" v="1231" actId="6549"/>
        <pc:sldMkLst>
          <pc:docMk/>
          <pc:sldMk cId="1005306826" sldId="10245"/>
        </pc:sldMkLst>
        <pc:spChg chg="mod">
          <ac:chgData name="Davy Vliegen" userId="a7d1bcb0-671d-49fb-b068-6bbdad418a9c" providerId="ADAL" clId="{6CA0F1F9-6FFC-4B7A-8222-0235A906A5A5}" dt="2021-02-09T14:56:42.804" v="1189" actId="20577"/>
          <ac:spMkLst>
            <pc:docMk/>
            <pc:sldMk cId="1005306826" sldId="10245"/>
            <ac:spMk id="2" creationId="{45010FE8-BF09-4146-B084-66CB05B66FD9}"/>
          </ac:spMkLst>
        </pc:spChg>
        <pc:spChg chg="mod">
          <ac:chgData name="Davy Vliegen" userId="a7d1bcb0-671d-49fb-b068-6bbdad418a9c" providerId="ADAL" clId="{6CA0F1F9-6FFC-4B7A-8222-0235A906A5A5}" dt="2021-02-09T14:57:08.710" v="1231" actId="6549"/>
          <ac:spMkLst>
            <pc:docMk/>
            <pc:sldMk cId="1005306826" sldId="10245"/>
            <ac:spMk id="3" creationId="{C9B14668-8525-4535-AB83-D176A9D68000}"/>
          </ac:spMkLst>
        </pc:spChg>
      </pc:sldChg>
      <pc:sldMasterChg chg="addSldLayout modSldLayout">
        <pc:chgData name="Davy Vliegen" userId="a7d1bcb0-671d-49fb-b068-6bbdad418a9c" providerId="ADAL" clId="{6CA0F1F9-6FFC-4B7A-8222-0235A906A5A5}" dt="2021-02-05T16:30:17.212" v="365" actId="22"/>
        <pc:sldMasterMkLst>
          <pc:docMk/>
          <pc:sldMasterMk cId="3588427678" sldId="2147484229"/>
        </pc:sldMasterMkLst>
        <pc:sldLayoutChg chg="add mod">
          <pc:chgData name="Davy Vliegen" userId="a7d1bcb0-671d-49fb-b068-6bbdad418a9c" providerId="ADAL" clId="{6CA0F1F9-6FFC-4B7A-8222-0235A906A5A5}" dt="2021-02-05T15:21:00.614" v="13" actId="22"/>
          <pc:sldLayoutMkLst>
            <pc:docMk/>
            <pc:sldMasterMk cId="3588427678" sldId="2147484229"/>
            <pc:sldLayoutMk cId="3182463999" sldId="2147484977"/>
          </pc:sldLayoutMkLst>
        </pc:sldLayoutChg>
        <pc:sldLayoutChg chg="add mod">
          <pc:chgData name="Davy Vliegen" userId="a7d1bcb0-671d-49fb-b068-6bbdad418a9c" providerId="ADAL" clId="{6CA0F1F9-6FFC-4B7A-8222-0235A906A5A5}" dt="2021-02-05T16:30:17.212" v="365" actId="22"/>
          <pc:sldLayoutMkLst>
            <pc:docMk/>
            <pc:sldMasterMk cId="3588427678" sldId="2147484229"/>
            <pc:sldLayoutMk cId="3979842725" sldId="2147484978"/>
          </pc:sldLayoutMkLst>
        </pc:sldLayoutChg>
      </pc:sldMasterChg>
    </pc:docChg>
  </pc:docChgLst>
  <pc:docChgLst>
    <pc:chgData name="Rachel Profitt" userId="33e63d03-b0ce-4cee-8a7f-3417702ed3c2" providerId="ADAL" clId="{509C912A-1794-4FF4-AFCA-78B7A7015AB1}"/>
    <pc:docChg chg="undo custSel delSld modSld delSection modSection">
      <pc:chgData name="Rachel Profitt" userId="33e63d03-b0ce-4cee-8a7f-3417702ed3c2" providerId="ADAL" clId="{509C912A-1794-4FF4-AFCA-78B7A7015AB1}" dt="2020-10-22T17:52:08.400" v="75" actId="14100"/>
      <pc:docMkLst>
        <pc:docMk/>
      </pc:docMkLst>
      <pc:sldChg chg="del">
        <pc:chgData name="Rachel Profitt" userId="33e63d03-b0ce-4cee-8a7f-3417702ed3c2" providerId="ADAL" clId="{509C912A-1794-4FF4-AFCA-78B7A7015AB1}" dt="2020-10-22T17:50:56.833" v="67" actId="47"/>
        <pc:sldMkLst>
          <pc:docMk/>
          <pc:sldMk cId="1995050349" sldId="1523"/>
        </pc:sldMkLst>
      </pc:sldChg>
      <pc:sldChg chg="del">
        <pc:chgData name="Rachel Profitt" userId="33e63d03-b0ce-4cee-8a7f-3417702ed3c2" providerId="ADAL" clId="{509C912A-1794-4FF4-AFCA-78B7A7015AB1}" dt="2020-10-22T17:50:56.833" v="67" actId="47"/>
        <pc:sldMkLst>
          <pc:docMk/>
          <pc:sldMk cId="1811665972" sldId="1524"/>
        </pc:sldMkLst>
      </pc:sldChg>
      <pc:sldChg chg="del">
        <pc:chgData name="Rachel Profitt" userId="33e63d03-b0ce-4cee-8a7f-3417702ed3c2" providerId="ADAL" clId="{509C912A-1794-4FF4-AFCA-78B7A7015AB1}" dt="2020-10-22T17:51:18.525" v="68" actId="47"/>
        <pc:sldMkLst>
          <pc:docMk/>
          <pc:sldMk cId="203203085" sldId="1527"/>
        </pc:sldMkLst>
      </pc:sldChg>
      <pc:sldChg chg="del">
        <pc:chgData name="Rachel Profitt" userId="33e63d03-b0ce-4cee-8a7f-3417702ed3c2" providerId="ADAL" clId="{509C912A-1794-4FF4-AFCA-78B7A7015AB1}" dt="2020-10-22T17:51:18.525" v="68" actId="47"/>
        <pc:sldMkLst>
          <pc:docMk/>
          <pc:sldMk cId="3249496989" sldId="1529"/>
        </pc:sldMkLst>
      </pc:sldChg>
      <pc:sldChg chg="del">
        <pc:chgData name="Rachel Profitt" userId="33e63d03-b0ce-4cee-8a7f-3417702ed3c2" providerId="ADAL" clId="{509C912A-1794-4FF4-AFCA-78B7A7015AB1}" dt="2020-10-22T17:51:18.525" v="68" actId="47"/>
        <pc:sldMkLst>
          <pc:docMk/>
          <pc:sldMk cId="1041029672" sldId="1530"/>
        </pc:sldMkLst>
      </pc:sldChg>
      <pc:sldChg chg="del">
        <pc:chgData name="Rachel Profitt" userId="33e63d03-b0ce-4cee-8a7f-3417702ed3c2" providerId="ADAL" clId="{509C912A-1794-4FF4-AFCA-78B7A7015AB1}" dt="2020-10-22T17:51:18.525" v="68" actId="47"/>
        <pc:sldMkLst>
          <pc:docMk/>
          <pc:sldMk cId="1789865309" sldId="1531"/>
        </pc:sldMkLst>
      </pc:sldChg>
      <pc:sldChg chg="del">
        <pc:chgData name="Rachel Profitt" userId="33e63d03-b0ce-4cee-8a7f-3417702ed3c2" providerId="ADAL" clId="{509C912A-1794-4FF4-AFCA-78B7A7015AB1}" dt="2020-10-22T17:51:18.525" v="68" actId="47"/>
        <pc:sldMkLst>
          <pc:docMk/>
          <pc:sldMk cId="2402828649" sldId="1532"/>
        </pc:sldMkLst>
      </pc:sldChg>
      <pc:sldChg chg="del">
        <pc:chgData name="Rachel Profitt" userId="33e63d03-b0ce-4cee-8a7f-3417702ed3c2" providerId="ADAL" clId="{509C912A-1794-4FF4-AFCA-78B7A7015AB1}" dt="2020-10-22T17:50:56.833" v="67" actId="47"/>
        <pc:sldMkLst>
          <pc:docMk/>
          <pc:sldMk cId="895908902" sldId="1548"/>
        </pc:sldMkLst>
      </pc:sldChg>
      <pc:sldChg chg="del">
        <pc:chgData name="Rachel Profitt" userId="33e63d03-b0ce-4cee-8a7f-3417702ed3c2" providerId="ADAL" clId="{509C912A-1794-4FF4-AFCA-78B7A7015AB1}" dt="2020-10-22T17:50:56.833" v="67" actId="47"/>
        <pc:sldMkLst>
          <pc:docMk/>
          <pc:sldMk cId="3188989622" sldId="1635"/>
        </pc:sldMkLst>
      </pc:sldChg>
      <pc:sldChg chg="del">
        <pc:chgData name="Rachel Profitt" userId="33e63d03-b0ce-4cee-8a7f-3417702ed3c2" providerId="ADAL" clId="{509C912A-1794-4FF4-AFCA-78B7A7015AB1}" dt="2020-10-22T17:50:56.833" v="67" actId="47"/>
        <pc:sldMkLst>
          <pc:docMk/>
          <pc:sldMk cId="3957722359" sldId="1660"/>
        </pc:sldMkLst>
      </pc:sldChg>
      <pc:sldChg chg="del">
        <pc:chgData name="Rachel Profitt" userId="33e63d03-b0ce-4cee-8a7f-3417702ed3c2" providerId="ADAL" clId="{509C912A-1794-4FF4-AFCA-78B7A7015AB1}" dt="2020-10-22T17:50:56.833" v="67" actId="47"/>
        <pc:sldMkLst>
          <pc:docMk/>
          <pc:sldMk cId="1795078537" sldId="1661"/>
        </pc:sldMkLst>
      </pc:sldChg>
      <pc:sldChg chg="del">
        <pc:chgData name="Rachel Profitt" userId="33e63d03-b0ce-4cee-8a7f-3417702ed3c2" providerId="ADAL" clId="{509C912A-1794-4FF4-AFCA-78B7A7015AB1}" dt="2020-10-22T17:50:56.833" v="67" actId="47"/>
        <pc:sldMkLst>
          <pc:docMk/>
          <pc:sldMk cId="1793706927" sldId="1670"/>
        </pc:sldMkLst>
      </pc:sldChg>
      <pc:sldChg chg="del">
        <pc:chgData name="Rachel Profitt" userId="33e63d03-b0ce-4cee-8a7f-3417702ed3c2" providerId="ADAL" clId="{509C912A-1794-4FF4-AFCA-78B7A7015AB1}" dt="2020-10-22T17:50:56.833" v="67" actId="47"/>
        <pc:sldMkLst>
          <pc:docMk/>
          <pc:sldMk cId="3635852913" sldId="1719"/>
        </pc:sldMkLst>
      </pc:sldChg>
      <pc:sldChg chg="del">
        <pc:chgData name="Rachel Profitt" userId="33e63d03-b0ce-4cee-8a7f-3417702ed3c2" providerId="ADAL" clId="{509C912A-1794-4FF4-AFCA-78B7A7015AB1}" dt="2020-10-22T17:50:56.833" v="67" actId="47"/>
        <pc:sldMkLst>
          <pc:docMk/>
          <pc:sldMk cId="2639379867" sldId="1720"/>
        </pc:sldMkLst>
      </pc:sldChg>
      <pc:sldChg chg="modSp mod">
        <pc:chgData name="Rachel Profitt" userId="33e63d03-b0ce-4cee-8a7f-3417702ed3c2" providerId="ADAL" clId="{509C912A-1794-4FF4-AFCA-78B7A7015AB1}" dt="2020-10-22T17:49:45.849" v="66" actId="207"/>
        <pc:sldMkLst>
          <pc:docMk/>
          <pc:sldMk cId="1094870920" sldId="1735"/>
        </pc:sldMkLst>
        <pc:spChg chg="mod">
          <ac:chgData name="Rachel Profitt" userId="33e63d03-b0ce-4cee-8a7f-3417702ed3c2" providerId="ADAL" clId="{509C912A-1794-4FF4-AFCA-78B7A7015AB1}" dt="2020-10-22T17:49:45.849" v="66" actId="207"/>
          <ac:spMkLst>
            <pc:docMk/>
            <pc:sldMk cId="1094870920" sldId="1735"/>
            <ac:spMk id="40" creationId="{8550DF09-0D7B-4F8E-8ACF-13567A221AF3}"/>
          </ac:spMkLst>
        </pc:spChg>
      </pc:sldChg>
      <pc:sldChg chg="del">
        <pc:chgData name="Rachel Profitt" userId="33e63d03-b0ce-4cee-8a7f-3417702ed3c2" providerId="ADAL" clId="{509C912A-1794-4FF4-AFCA-78B7A7015AB1}" dt="2020-10-22T17:50:56.833" v="67" actId="47"/>
        <pc:sldMkLst>
          <pc:docMk/>
          <pc:sldMk cId="696467548" sldId="1906"/>
        </pc:sldMkLst>
      </pc:sldChg>
      <pc:sldChg chg="del">
        <pc:chgData name="Rachel Profitt" userId="33e63d03-b0ce-4cee-8a7f-3417702ed3c2" providerId="ADAL" clId="{509C912A-1794-4FF4-AFCA-78B7A7015AB1}" dt="2020-10-22T17:50:56.833" v="67" actId="47"/>
        <pc:sldMkLst>
          <pc:docMk/>
          <pc:sldMk cId="2504275049" sldId="1946"/>
        </pc:sldMkLst>
      </pc:sldChg>
      <pc:sldChg chg="del">
        <pc:chgData name="Rachel Profitt" userId="33e63d03-b0ce-4cee-8a7f-3417702ed3c2" providerId="ADAL" clId="{509C912A-1794-4FF4-AFCA-78B7A7015AB1}" dt="2020-10-22T17:50:56.833" v="67" actId="47"/>
        <pc:sldMkLst>
          <pc:docMk/>
          <pc:sldMk cId="3964713026" sldId="1947"/>
        </pc:sldMkLst>
      </pc:sldChg>
      <pc:sldChg chg="del">
        <pc:chgData name="Rachel Profitt" userId="33e63d03-b0ce-4cee-8a7f-3417702ed3c2" providerId="ADAL" clId="{509C912A-1794-4FF4-AFCA-78B7A7015AB1}" dt="2020-10-22T17:51:18.525" v="68" actId="47"/>
        <pc:sldMkLst>
          <pc:docMk/>
          <pc:sldMk cId="3349316556" sldId="1997"/>
        </pc:sldMkLst>
      </pc:sldChg>
      <pc:sldChg chg="del">
        <pc:chgData name="Rachel Profitt" userId="33e63d03-b0ce-4cee-8a7f-3417702ed3c2" providerId="ADAL" clId="{509C912A-1794-4FF4-AFCA-78B7A7015AB1}" dt="2020-10-22T17:51:18.525" v="68" actId="47"/>
        <pc:sldMkLst>
          <pc:docMk/>
          <pc:sldMk cId="573217507" sldId="2023"/>
        </pc:sldMkLst>
      </pc:sldChg>
      <pc:sldChg chg="del">
        <pc:chgData name="Rachel Profitt" userId="33e63d03-b0ce-4cee-8a7f-3417702ed3c2" providerId="ADAL" clId="{509C912A-1794-4FF4-AFCA-78B7A7015AB1}" dt="2020-10-22T17:51:18.525" v="68" actId="47"/>
        <pc:sldMkLst>
          <pc:docMk/>
          <pc:sldMk cId="2066068184" sldId="2024"/>
        </pc:sldMkLst>
      </pc:sldChg>
      <pc:sldChg chg="del">
        <pc:chgData name="Rachel Profitt" userId="33e63d03-b0ce-4cee-8a7f-3417702ed3c2" providerId="ADAL" clId="{509C912A-1794-4FF4-AFCA-78B7A7015AB1}" dt="2020-10-22T17:51:18.525" v="68" actId="47"/>
        <pc:sldMkLst>
          <pc:docMk/>
          <pc:sldMk cId="4009953625" sldId="2025"/>
        </pc:sldMkLst>
      </pc:sldChg>
      <pc:sldChg chg="del">
        <pc:chgData name="Rachel Profitt" userId="33e63d03-b0ce-4cee-8a7f-3417702ed3c2" providerId="ADAL" clId="{509C912A-1794-4FF4-AFCA-78B7A7015AB1}" dt="2020-10-22T17:51:18.525" v="68" actId="47"/>
        <pc:sldMkLst>
          <pc:docMk/>
          <pc:sldMk cId="1963507276" sldId="2026"/>
        </pc:sldMkLst>
      </pc:sldChg>
      <pc:sldChg chg="del">
        <pc:chgData name="Rachel Profitt" userId="33e63d03-b0ce-4cee-8a7f-3417702ed3c2" providerId="ADAL" clId="{509C912A-1794-4FF4-AFCA-78B7A7015AB1}" dt="2020-10-22T17:51:18.525" v="68" actId="47"/>
        <pc:sldMkLst>
          <pc:docMk/>
          <pc:sldMk cId="1264959024" sldId="2027"/>
        </pc:sldMkLst>
      </pc:sldChg>
      <pc:sldChg chg="del">
        <pc:chgData name="Rachel Profitt" userId="33e63d03-b0ce-4cee-8a7f-3417702ed3c2" providerId="ADAL" clId="{509C912A-1794-4FF4-AFCA-78B7A7015AB1}" dt="2020-10-22T17:51:18.525" v="68" actId="47"/>
        <pc:sldMkLst>
          <pc:docMk/>
          <pc:sldMk cId="817982161" sldId="2028"/>
        </pc:sldMkLst>
      </pc:sldChg>
      <pc:sldChg chg="del">
        <pc:chgData name="Rachel Profitt" userId="33e63d03-b0ce-4cee-8a7f-3417702ed3c2" providerId="ADAL" clId="{509C912A-1794-4FF4-AFCA-78B7A7015AB1}" dt="2020-10-22T17:51:18.525" v="68" actId="47"/>
        <pc:sldMkLst>
          <pc:docMk/>
          <pc:sldMk cId="2819265930" sldId="2029"/>
        </pc:sldMkLst>
      </pc:sldChg>
      <pc:sldChg chg="del">
        <pc:chgData name="Rachel Profitt" userId="33e63d03-b0ce-4cee-8a7f-3417702ed3c2" providerId="ADAL" clId="{509C912A-1794-4FF4-AFCA-78B7A7015AB1}" dt="2020-10-22T17:51:18.525" v="68" actId="47"/>
        <pc:sldMkLst>
          <pc:docMk/>
          <pc:sldMk cId="81036527" sldId="2030"/>
        </pc:sldMkLst>
      </pc:sldChg>
      <pc:sldChg chg="del">
        <pc:chgData name="Rachel Profitt" userId="33e63d03-b0ce-4cee-8a7f-3417702ed3c2" providerId="ADAL" clId="{509C912A-1794-4FF4-AFCA-78B7A7015AB1}" dt="2020-10-22T17:51:18.525" v="68" actId="47"/>
        <pc:sldMkLst>
          <pc:docMk/>
          <pc:sldMk cId="3776777781" sldId="2031"/>
        </pc:sldMkLst>
      </pc:sldChg>
      <pc:sldChg chg="del">
        <pc:chgData name="Rachel Profitt" userId="33e63d03-b0ce-4cee-8a7f-3417702ed3c2" providerId="ADAL" clId="{509C912A-1794-4FF4-AFCA-78B7A7015AB1}" dt="2020-10-22T17:51:18.525" v="68" actId="47"/>
        <pc:sldMkLst>
          <pc:docMk/>
          <pc:sldMk cId="4139330499" sldId="2032"/>
        </pc:sldMkLst>
      </pc:sldChg>
      <pc:sldChg chg="del">
        <pc:chgData name="Rachel Profitt" userId="33e63d03-b0ce-4cee-8a7f-3417702ed3c2" providerId="ADAL" clId="{509C912A-1794-4FF4-AFCA-78B7A7015AB1}" dt="2020-10-22T17:51:18.525" v="68" actId="47"/>
        <pc:sldMkLst>
          <pc:docMk/>
          <pc:sldMk cId="124627926" sldId="2033"/>
        </pc:sldMkLst>
      </pc:sldChg>
      <pc:sldChg chg="del">
        <pc:chgData name="Rachel Profitt" userId="33e63d03-b0ce-4cee-8a7f-3417702ed3c2" providerId="ADAL" clId="{509C912A-1794-4FF4-AFCA-78B7A7015AB1}" dt="2020-10-22T17:51:18.525" v="68" actId="47"/>
        <pc:sldMkLst>
          <pc:docMk/>
          <pc:sldMk cId="828867804" sldId="2034"/>
        </pc:sldMkLst>
      </pc:sldChg>
      <pc:sldChg chg="del">
        <pc:chgData name="Rachel Profitt" userId="33e63d03-b0ce-4cee-8a7f-3417702ed3c2" providerId="ADAL" clId="{509C912A-1794-4FF4-AFCA-78B7A7015AB1}" dt="2020-10-22T17:51:18.525" v="68" actId="47"/>
        <pc:sldMkLst>
          <pc:docMk/>
          <pc:sldMk cId="2549803971" sldId="2035"/>
        </pc:sldMkLst>
      </pc:sldChg>
      <pc:sldChg chg="del">
        <pc:chgData name="Rachel Profitt" userId="33e63d03-b0ce-4cee-8a7f-3417702ed3c2" providerId="ADAL" clId="{509C912A-1794-4FF4-AFCA-78B7A7015AB1}" dt="2020-10-22T17:51:18.525" v="68" actId="47"/>
        <pc:sldMkLst>
          <pc:docMk/>
          <pc:sldMk cId="229588123" sldId="2036"/>
        </pc:sldMkLst>
      </pc:sldChg>
      <pc:sldChg chg="del">
        <pc:chgData name="Rachel Profitt" userId="33e63d03-b0ce-4cee-8a7f-3417702ed3c2" providerId="ADAL" clId="{509C912A-1794-4FF4-AFCA-78B7A7015AB1}" dt="2020-10-22T17:51:18.525" v="68" actId="47"/>
        <pc:sldMkLst>
          <pc:docMk/>
          <pc:sldMk cId="2653947152" sldId="2037"/>
        </pc:sldMkLst>
      </pc:sldChg>
      <pc:sldChg chg="del">
        <pc:chgData name="Rachel Profitt" userId="33e63d03-b0ce-4cee-8a7f-3417702ed3c2" providerId="ADAL" clId="{509C912A-1794-4FF4-AFCA-78B7A7015AB1}" dt="2020-10-22T17:51:18.525" v="68" actId="47"/>
        <pc:sldMkLst>
          <pc:docMk/>
          <pc:sldMk cId="4047794574" sldId="2038"/>
        </pc:sldMkLst>
      </pc:sldChg>
      <pc:sldChg chg="del">
        <pc:chgData name="Rachel Profitt" userId="33e63d03-b0ce-4cee-8a7f-3417702ed3c2" providerId="ADAL" clId="{509C912A-1794-4FF4-AFCA-78B7A7015AB1}" dt="2020-10-22T17:51:18.525" v="68" actId="47"/>
        <pc:sldMkLst>
          <pc:docMk/>
          <pc:sldMk cId="3467114971" sldId="2039"/>
        </pc:sldMkLst>
      </pc:sldChg>
      <pc:sldChg chg="del">
        <pc:chgData name="Rachel Profitt" userId="33e63d03-b0ce-4cee-8a7f-3417702ed3c2" providerId="ADAL" clId="{509C912A-1794-4FF4-AFCA-78B7A7015AB1}" dt="2020-10-22T17:51:18.525" v="68" actId="47"/>
        <pc:sldMkLst>
          <pc:docMk/>
          <pc:sldMk cId="1319771591" sldId="2040"/>
        </pc:sldMkLst>
      </pc:sldChg>
      <pc:sldChg chg="del">
        <pc:chgData name="Rachel Profitt" userId="33e63d03-b0ce-4cee-8a7f-3417702ed3c2" providerId="ADAL" clId="{509C912A-1794-4FF4-AFCA-78B7A7015AB1}" dt="2020-10-22T17:51:18.525" v="68" actId="47"/>
        <pc:sldMkLst>
          <pc:docMk/>
          <pc:sldMk cId="4185804024" sldId="2041"/>
        </pc:sldMkLst>
      </pc:sldChg>
      <pc:sldChg chg="del">
        <pc:chgData name="Rachel Profitt" userId="33e63d03-b0ce-4cee-8a7f-3417702ed3c2" providerId="ADAL" clId="{509C912A-1794-4FF4-AFCA-78B7A7015AB1}" dt="2020-10-22T17:50:56.833" v="67" actId="47"/>
        <pc:sldMkLst>
          <pc:docMk/>
          <pc:sldMk cId="544100002" sldId="2045"/>
        </pc:sldMkLst>
      </pc:sldChg>
      <pc:sldChg chg="del">
        <pc:chgData name="Rachel Profitt" userId="33e63d03-b0ce-4cee-8a7f-3417702ed3c2" providerId="ADAL" clId="{509C912A-1794-4FF4-AFCA-78B7A7015AB1}" dt="2020-10-22T17:50:56.833" v="67" actId="47"/>
        <pc:sldMkLst>
          <pc:docMk/>
          <pc:sldMk cId="1122963436" sldId="2046"/>
        </pc:sldMkLst>
      </pc:sldChg>
      <pc:sldChg chg="del">
        <pc:chgData name="Rachel Profitt" userId="33e63d03-b0ce-4cee-8a7f-3417702ed3c2" providerId="ADAL" clId="{509C912A-1794-4FF4-AFCA-78B7A7015AB1}" dt="2020-10-22T17:51:18.525" v="68" actId="47"/>
        <pc:sldMkLst>
          <pc:docMk/>
          <pc:sldMk cId="4161152058" sldId="2049"/>
        </pc:sldMkLst>
      </pc:sldChg>
      <pc:sldChg chg="del">
        <pc:chgData name="Rachel Profitt" userId="33e63d03-b0ce-4cee-8a7f-3417702ed3c2" providerId="ADAL" clId="{509C912A-1794-4FF4-AFCA-78B7A7015AB1}" dt="2020-10-22T17:51:18.525" v="68" actId="47"/>
        <pc:sldMkLst>
          <pc:docMk/>
          <pc:sldMk cId="2598465396" sldId="2050"/>
        </pc:sldMkLst>
      </pc:sldChg>
      <pc:sldChg chg="del">
        <pc:chgData name="Rachel Profitt" userId="33e63d03-b0ce-4cee-8a7f-3417702ed3c2" providerId="ADAL" clId="{509C912A-1794-4FF4-AFCA-78B7A7015AB1}" dt="2020-10-22T17:50:56.833" v="67" actId="47"/>
        <pc:sldMkLst>
          <pc:docMk/>
          <pc:sldMk cId="4178565498" sldId="2051"/>
        </pc:sldMkLst>
      </pc:sldChg>
      <pc:sldChg chg="del">
        <pc:chgData name="Rachel Profitt" userId="33e63d03-b0ce-4cee-8a7f-3417702ed3c2" providerId="ADAL" clId="{509C912A-1794-4FF4-AFCA-78B7A7015AB1}" dt="2020-10-22T17:51:18.525" v="68" actId="47"/>
        <pc:sldMkLst>
          <pc:docMk/>
          <pc:sldMk cId="433564642" sldId="2053"/>
        </pc:sldMkLst>
      </pc:sldChg>
      <pc:sldChg chg="del">
        <pc:chgData name="Rachel Profitt" userId="33e63d03-b0ce-4cee-8a7f-3417702ed3c2" providerId="ADAL" clId="{509C912A-1794-4FF4-AFCA-78B7A7015AB1}" dt="2020-10-22T17:51:18.525" v="68" actId="47"/>
        <pc:sldMkLst>
          <pc:docMk/>
          <pc:sldMk cId="3664864853" sldId="2073"/>
        </pc:sldMkLst>
      </pc:sldChg>
      <pc:sldChg chg="del">
        <pc:chgData name="Rachel Profitt" userId="33e63d03-b0ce-4cee-8a7f-3417702ed3c2" providerId="ADAL" clId="{509C912A-1794-4FF4-AFCA-78B7A7015AB1}" dt="2020-10-22T17:51:18.525" v="68" actId="47"/>
        <pc:sldMkLst>
          <pc:docMk/>
          <pc:sldMk cId="570949150" sldId="2074"/>
        </pc:sldMkLst>
      </pc:sldChg>
      <pc:sldChg chg="del">
        <pc:chgData name="Rachel Profitt" userId="33e63d03-b0ce-4cee-8a7f-3417702ed3c2" providerId="ADAL" clId="{509C912A-1794-4FF4-AFCA-78B7A7015AB1}" dt="2020-10-22T17:50:56.833" v="67" actId="47"/>
        <pc:sldMkLst>
          <pc:docMk/>
          <pc:sldMk cId="2274121145" sldId="2075"/>
        </pc:sldMkLst>
      </pc:sldChg>
      <pc:sldChg chg="del">
        <pc:chgData name="Rachel Profitt" userId="33e63d03-b0ce-4cee-8a7f-3417702ed3c2" providerId="ADAL" clId="{509C912A-1794-4FF4-AFCA-78B7A7015AB1}" dt="2020-10-22T17:50:56.833" v="67" actId="47"/>
        <pc:sldMkLst>
          <pc:docMk/>
          <pc:sldMk cId="1924441372" sldId="2076"/>
        </pc:sldMkLst>
      </pc:sldChg>
      <pc:sldChg chg="del">
        <pc:chgData name="Rachel Profitt" userId="33e63d03-b0ce-4cee-8a7f-3417702ed3c2" providerId="ADAL" clId="{509C912A-1794-4FF4-AFCA-78B7A7015AB1}" dt="2020-10-22T17:50:56.833" v="67" actId="47"/>
        <pc:sldMkLst>
          <pc:docMk/>
          <pc:sldMk cId="3470395829" sldId="2077"/>
        </pc:sldMkLst>
      </pc:sldChg>
      <pc:sldChg chg="del">
        <pc:chgData name="Rachel Profitt" userId="33e63d03-b0ce-4cee-8a7f-3417702ed3c2" providerId="ADAL" clId="{509C912A-1794-4FF4-AFCA-78B7A7015AB1}" dt="2020-10-22T17:51:18.525" v="68" actId="47"/>
        <pc:sldMkLst>
          <pc:docMk/>
          <pc:sldMk cId="3074164141" sldId="2078"/>
        </pc:sldMkLst>
      </pc:sldChg>
      <pc:sldChg chg="del">
        <pc:chgData name="Rachel Profitt" userId="33e63d03-b0ce-4cee-8a7f-3417702ed3c2" providerId="ADAL" clId="{509C912A-1794-4FF4-AFCA-78B7A7015AB1}" dt="2020-10-22T17:51:18.525" v="68" actId="47"/>
        <pc:sldMkLst>
          <pc:docMk/>
          <pc:sldMk cId="378498236" sldId="2079"/>
        </pc:sldMkLst>
      </pc:sldChg>
      <pc:sldChg chg="del">
        <pc:chgData name="Rachel Profitt" userId="33e63d03-b0ce-4cee-8a7f-3417702ed3c2" providerId="ADAL" clId="{509C912A-1794-4FF4-AFCA-78B7A7015AB1}" dt="2020-10-22T17:50:56.833" v="67" actId="47"/>
        <pc:sldMkLst>
          <pc:docMk/>
          <pc:sldMk cId="1713461640" sldId="2082"/>
        </pc:sldMkLst>
      </pc:sldChg>
      <pc:sldChg chg="del">
        <pc:chgData name="Rachel Profitt" userId="33e63d03-b0ce-4cee-8a7f-3417702ed3c2" providerId="ADAL" clId="{509C912A-1794-4FF4-AFCA-78B7A7015AB1}" dt="2020-10-22T17:50:56.833" v="67" actId="47"/>
        <pc:sldMkLst>
          <pc:docMk/>
          <pc:sldMk cId="2506472808" sldId="2083"/>
        </pc:sldMkLst>
      </pc:sldChg>
      <pc:sldChg chg="addSp modSp mod chgLayout">
        <pc:chgData name="Rachel Profitt" userId="33e63d03-b0ce-4cee-8a7f-3417702ed3c2" providerId="ADAL" clId="{509C912A-1794-4FF4-AFCA-78B7A7015AB1}" dt="2020-10-22T17:52:08.400" v="75" actId="14100"/>
        <pc:sldMkLst>
          <pc:docMk/>
          <pc:sldMk cId="3003001123" sldId="2112"/>
        </pc:sldMkLst>
        <pc:spChg chg="mod ord">
          <ac:chgData name="Rachel Profitt" userId="33e63d03-b0ce-4cee-8a7f-3417702ed3c2" providerId="ADAL" clId="{509C912A-1794-4FF4-AFCA-78B7A7015AB1}" dt="2020-10-22T17:52:08.400" v="75" actId="14100"/>
          <ac:spMkLst>
            <pc:docMk/>
            <pc:sldMk cId="3003001123" sldId="2112"/>
            <ac:spMk id="4" creationId="{91E1388E-A56A-4206-914E-EF0361A049FD}"/>
          </ac:spMkLst>
        </pc:spChg>
        <pc:spChg chg="mod ord">
          <ac:chgData name="Rachel Profitt" userId="33e63d03-b0ce-4cee-8a7f-3417702ed3c2" providerId="ADAL" clId="{509C912A-1794-4FF4-AFCA-78B7A7015AB1}" dt="2020-10-22T17:52:05.068" v="74" actId="1076"/>
          <ac:spMkLst>
            <pc:docMk/>
            <pc:sldMk cId="3003001123" sldId="2112"/>
            <ac:spMk id="5" creationId="{9D8EA170-F704-4ACA-9DBE-BD3AD12AC8E0}"/>
          </ac:spMkLst>
        </pc:spChg>
        <pc:spChg chg="add mod">
          <ac:chgData name="Rachel Profitt" userId="33e63d03-b0ce-4cee-8a7f-3417702ed3c2" providerId="ADAL" clId="{509C912A-1794-4FF4-AFCA-78B7A7015AB1}" dt="2020-10-22T17:52:00.938" v="73" actId="1076"/>
          <ac:spMkLst>
            <pc:docMk/>
            <pc:sldMk cId="3003001123" sldId="2112"/>
            <ac:spMk id="6" creationId="{726D6336-8A35-4EC7-A7C7-9236CD068886}"/>
          </ac:spMkLst>
        </pc:spChg>
      </pc:sldChg>
      <pc:sldChg chg="del">
        <pc:chgData name="Rachel Profitt" userId="33e63d03-b0ce-4cee-8a7f-3417702ed3c2" providerId="ADAL" clId="{509C912A-1794-4FF4-AFCA-78B7A7015AB1}" dt="2020-10-22T17:51:18.525" v="68" actId="47"/>
        <pc:sldMkLst>
          <pc:docMk/>
          <pc:sldMk cId="242355289" sldId="2113"/>
        </pc:sldMkLst>
      </pc:sldChg>
      <pc:sldChg chg="del">
        <pc:chgData name="Rachel Profitt" userId="33e63d03-b0ce-4cee-8a7f-3417702ed3c2" providerId="ADAL" clId="{509C912A-1794-4FF4-AFCA-78B7A7015AB1}" dt="2020-10-22T17:50:56.833" v="67" actId="47"/>
        <pc:sldMkLst>
          <pc:docMk/>
          <pc:sldMk cId="3917128341" sldId="2115"/>
        </pc:sldMkLst>
      </pc:sldChg>
      <pc:sldChg chg="del">
        <pc:chgData name="Rachel Profitt" userId="33e63d03-b0ce-4cee-8a7f-3417702ed3c2" providerId="ADAL" clId="{509C912A-1794-4FF4-AFCA-78B7A7015AB1}" dt="2020-10-22T17:50:56.833" v="67" actId="47"/>
        <pc:sldMkLst>
          <pc:docMk/>
          <pc:sldMk cId="248200697" sldId="2116"/>
        </pc:sldMkLst>
      </pc:sldChg>
      <pc:sldChg chg="del">
        <pc:chgData name="Rachel Profitt" userId="33e63d03-b0ce-4cee-8a7f-3417702ed3c2" providerId="ADAL" clId="{509C912A-1794-4FF4-AFCA-78B7A7015AB1}" dt="2020-10-22T17:50:56.833" v="67" actId="47"/>
        <pc:sldMkLst>
          <pc:docMk/>
          <pc:sldMk cId="1843160321" sldId="2117"/>
        </pc:sldMkLst>
      </pc:sldChg>
      <pc:sldChg chg="del">
        <pc:chgData name="Rachel Profitt" userId="33e63d03-b0ce-4cee-8a7f-3417702ed3c2" providerId="ADAL" clId="{509C912A-1794-4FF4-AFCA-78B7A7015AB1}" dt="2020-10-22T17:50:56.833" v="67" actId="47"/>
        <pc:sldMkLst>
          <pc:docMk/>
          <pc:sldMk cId="2030118587" sldId="2119"/>
        </pc:sldMkLst>
      </pc:sldChg>
      <pc:sldChg chg="del">
        <pc:chgData name="Rachel Profitt" userId="33e63d03-b0ce-4cee-8a7f-3417702ed3c2" providerId="ADAL" clId="{509C912A-1794-4FF4-AFCA-78B7A7015AB1}" dt="2020-10-22T17:50:56.833" v="67" actId="47"/>
        <pc:sldMkLst>
          <pc:docMk/>
          <pc:sldMk cId="611744291" sldId="2121"/>
        </pc:sldMkLst>
      </pc:sldChg>
      <pc:sldChg chg="del">
        <pc:chgData name="Rachel Profitt" userId="33e63d03-b0ce-4cee-8a7f-3417702ed3c2" providerId="ADAL" clId="{509C912A-1794-4FF4-AFCA-78B7A7015AB1}" dt="2020-10-22T17:50:56.833" v="67" actId="47"/>
        <pc:sldMkLst>
          <pc:docMk/>
          <pc:sldMk cId="3794431042" sldId="2122"/>
        </pc:sldMkLst>
      </pc:sldChg>
      <pc:sldChg chg="del">
        <pc:chgData name="Rachel Profitt" userId="33e63d03-b0ce-4cee-8a7f-3417702ed3c2" providerId="ADAL" clId="{509C912A-1794-4FF4-AFCA-78B7A7015AB1}" dt="2020-10-22T17:50:56.833" v="67" actId="47"/>
        <pc:sldMkLst>
          <pc:docMk/>
          <pc:sldMk cId="317282383" sldId="2123"/>
        </pc:sldMkLst>
      </pc:sldChg>
      <pc:sldChg chg="del">
        <pc:chgData name="Rachel Profitt" userId="33e63d03-b0ce-4cee-8a7f-3417702ed3c2" providerId="ADAL" clId="{509C912A-1794-4FF4-AFCA-78B7A7015AB1}" dt="2020-10-22T17:51:18.525" v="68" actId="47"/>
        <pc:sldMkLst>
          <pc:docMk/>
          <pc:sldMk cId="1252474321" sldId="2124"/>
        </pc:sldMkLst>
      </pc:sldChg>
      <pc:sldChg chg="del">
        <pc:chgData name="Rachel Profitt" userId="33e63d03-b0ce-4cee-8a7f-3417702ed3c2" providerId="ADAL" clId="{509C912A-1794-4FF4-AFCA-78B7A7015AB1}" dt="2020-10-22T17:51:18.525" v="68" actId="47"/>
        <pc:sldMkLst>
          <pc:docMk/>
          <pc:sldMk cId="3620559428" sldId="2125"/>
        </pc:sldMkLst>
      </pc:sldChg>
      <pc:sldChg chg="del">
        <pc:chgData name="Rachel Profitt" userId="33e63d03-b0ce-4cee-8a7f-3417702ed3c2" providerId="ADAL" clId="{509C912A-1794-4FF4-AFCA-78B7A7015AB1}" dt="2020-10-22T17:51:18.525" v="68" actId="47"/>
        <pc:sldMkLst>
          <pc:docMk/>
          <pc:sldMk cId="4061504061" sldId="2126"/>
        </pc:sldMkLst>
      </pc:sldChg>
      <pc:sldChg chg="del">
        <pc:chgData name="Rachel Profitt" userId="33e63d03-b0ce-4cee-8a7f-3417702ed3c2" providerId="ADAL" clId="{509C912A-1794-4FF4-AFCA-78B7A7015AB1}" dt="2020-10-22T17:51:18.525" v="68" actId="47"/>
        <pc:sldMkLst>
          <pc:docMk/>
          <pc:sldMk cId="2336657879" sldId="2127"/>
        </pc:sldMkLst>
      </pc:sldChg>
      <pc:sldChg chg="del">
        <pc:chgData name="Rachel Profitt" userId="33e63d03-b0ce-4cee-8a7f-3417702ed3c2" providerId="ADAL" clId="{509C912A-1794-4FF4-AFCA-78B7A7015AB1}" dt="2020-10-22T17:51:18.525" v="68" actId="47"/>
        <pc:sldMkLst>
          <pc:docMk/>
          <pc:sldMk cId="3271990136" sldId="2128"/>
        </pc:sldMkLst>
      </pc:sldChg>
      <pc:sldChg chg="del">
        <pc:chgData name="Rachel Profitt" userId="33e63d03-b0ce-4cee-8a7f-3417702ed3c2" providerId="ADAL" clId="{509C912A-1794-4FF4-AFCA-78B7A7015AB1}" dt="2020-10-22T17:51:18.525" v="68" actId="47"/>
        <pc:sldMkLst>
          <pc:docMk/>
          <pc:sldMk cId="3042095201" sldId="2129"/>
        </pc:sldMkLst>
      </pc:sldChg>
      <pc:sldChg chg="del">
        <pc:chgData name="Rachel Profitt" userId="33e63d03-b0ce-4cee-8a7f-3417702ed3c2" providerId="ADAL" clId="{509C912A-1794-4FF4-AFCA-78B7A7015AB1}" dt="2020-10-22T17:51:18.525" v="68" actId="47"/>
        <pc:sldMkLst>
          <pc:docMk/>
          <pc:sldMk cId="4244188732" sldId="2130"/>
        </pc:sldMkLst>
      </pc:sldChg>
      <pc:sldChg chg="del">
        <pc:chgData name="Rachel Profitt" userId="33e63d03-b0ce-4cee-8a7f-3417702ed3c2" providerId="ADAL" clId="{509C912A-1794-4FF4-AFCA-78B7A7015AB1}" dt="2020-10-22T17:51:18.525" v="68" actId="47"/>
        <pc:sldMkLst>
          <pc:docMk/>
          <pc:sldMk cId="1005555247" sldId="2131"/>
        </pc:sldMkLst>
      </pc:sldChg>
      <pc:sldChg chg="del">
        <pc:chgData name="Rachel Profitt" userId="33e63d03-b0ce-4cee-8a7f-3417702ed3c2" providerId="ADAL" clId="{509C912A-1794-4FF4-AFCA-78B7A7015AB1}" dt="2020-10-22T17:51:18.525" v="68" actId="47"/>
        <pc:sldMkLst>
          <pc:docMk/>
          <pc:sldMk cId="2231584360" sldId="2132"/>
        </pc:sldMkLst>
      </pc:sldChg>
      <pc:sldChg chg="del">
        <pc:chgData name="Rachel Profitt" userId="33e63d03-b0ce-4cee-8a7f-3417702ed3c2" providerId="ADAL" clId="{509C912A-1794-4FF4-AFCA-78B7A7015AB1}" dt="2020-10-22T17:51:18.525" v="68" actId="47"/>
        <pc:sldMkLst>
          <pc:docMk/>
          <pc:sldMk cId="299719225" sldId="2133"/>
        </pc:sldMkLst>
      </pc:sldChg>
      <pc:sldChg chg="del">
        <pc:chgData name="Rachel Profitt" userId="33e63d03-b0ce-4cee-8a7f-3417702ed3c2" providerId="ADAL" clId="{509C912A-1794-4FF4-AFCA-78B7A7015AB1}" dt="2020-10-22T17:51:18.525" v="68" actId="47"/>
        <pc:sldMkLst>
          <pc:docMk/>
          <pc:sldMk cId="1892097127" sldId="2134"/>
        </pc:sldMkLst>
      </pc:sldChg>
    </pc:docChg>
  </pc:docChgLst>
  <pc:docChgLst>
    <pc:chgData name="Davy Vliegen" userId="S::dvliegen@microsoft.com::a7d1bcb0-671d-49fb-b068-6bbdad418a9c" providerId="AD" clId="Web-{081E4407-0A76-9343-9EEF-E560385EC07B}"/>
    <pc:docChg chg="delSld modSld modSection">
      <pc:chgData name="Davy Vliegen" userId="S::dvliegen@microsoft.com::a7d1bcb0-671d-49fb-b068-6bbdad418a9c" providerId="AD" clId="Web-{081E4407-0A76-9343-9EEF-E560385EC07B}" dt="2021-02-09T14:40:06.491" v="134"/>
      <pc:docMkLst>
        <pc:docMk/>
      </pc:docMkLst>
      <pc:sldChg chg="modSp">
        <pc:chgData name="Davy Vliegen" userId="S::dvliegen@microsoft.com::a7d1bcb0-671d-49fb-b068-6bbdad418a9c" providerId="AD" clId="Web-{081E4407-0A76-9343-9EEF-E560385EC07B}" dt="2021-02-09T14:37:45.598" v="40" actId="20577"/>
        <pc:sldMkLst>
          <pc:docMk/>
          <pc:sldMk cId="1094870920" sldId="1735"/>
        </pc:sldMkLst>
        <pc:spChg chg="mod">
          <ac:chgData name="Davy Vliegen" userId="S::dvliegen@microsoft.com::a7d1bcb0-671d-49fb-b068-6bbdad418a9c" providerId="AD" clId="Web-{081E4407-0A76-9343-9EEF-E560385EC07B}" dt="2021-02-09T14:37:32.722" v="17" actId="20577"/>
          <ac:spMkLst>
            <pc:docMk/>
            <pc:sldMk cId="1094870920" sldId="1735"/>
            <ac:spMk id="4" creationId="{DDAA8BEE-17EC-4857-9968-42D326BBD10D}"/>
          </ac:spMkLst>
        </pc:spChg>
        <pc:spChg chg="mod">
          <ac:chgData name="Davy Vliegen" userId="S::dvliegen@microsoft.com::a7d1bcb0-671d-49fb-b068-6bbdad418a9c" providerId="AD" clId="Web-{081E4407-0A76-9343-9EEF-E560385EC07B}" dt="2021-02-09T14:37:24.144" v="16" actId="20577"/>
          <ac:spMkLst>
            <pc:docMk/>
            <pc:sldMk cId="1094870920" sldId="1735"/>
            <ac:spMk id="5" creationId="{75637A43-2C3B-4602-AFA4-EFC7105DF45F}"/>
          </ac:spMkLst>
        </pc:spChg>
        <pc:spChg chg="mod">
          <ac:chgData name="Davy Vliegen" userId="S::dvliegen@microsoft.com::a7d1bcb0-671d-49fb-b068-6bbdad418a9c" providerId="AD" clId="Web-{081E4407-0A76-9343-9EEF-E560385EC07B}" dt="2021-02-09T14:37:45.598" v="40" actId="20577"/>
          <ac:spMkLst>
            <pc:docMk/>
            <pc:sldMk cId="1094870920" sldId="1735"/>
            <ac:spMk id="70" creationId="{1CE81B94-64B5-49BC-8A00-1B321C123F69}"/>
          </ac:spMkLst>
        </pc:spChg>
        <pc:spChg chg="mod">
          <ac:chgData name="Davy Vliegen" userId="S::dvliegen@microsoft.com::a7d1bcb0-671d-49fb-b068-6bbdad418a9c" providerId="AD" clId="Web-{081E4407-0A76-9343-9EEF-E560385EC07B}" dt="2021-02-09T14:37:09.128" v="15" actId="20577"/>
          <ac:spMkLst>
            <pc:docMk/>
            <pc:sldMk cId="1094870920" sldId="1735"/>
            <ac:spMk id="85" creationId="{8DE2201B-869B-46E1-9DBD-5685B60F9033}"/>
          </ac:spMkLst>
        </pc:spChg>
        <pc:spChg chg="mod">
          <ac:chgData name="Davy Vliegen" userId="S::dvliegen@microsoft.com::a7d1bcb0-671d-49fb-b068-6bbdad418a9c" providerId="AD" clId="Web-{081E4407-0A76-9343-9EEF-E560385EC07B}" dt="2021-02-09T14:36:57.722" v="14" actId="20577"/>
          <ac:spMkLst>
            <pc:docMk/>
            <pc:sldMk cId="1094870920" sldId="1735"/>
            <ac:spMk id="109" creationId="{3E4DFA63-3F0D-487B-A03F-3BEC2E1DBE83}"/>
          </ac:spMkLst>
        </pc:spChg>
      </pc:sldChg>
      <pc:sldChg chg="modSp">
        <pc:chgData name="Davy Vliegen" userId="S::dvliegen@microsoft.com::a7d1bcb0-671d-49fb-b068-6bbdad418a9c" providerId="AD" clId="Web-{081E4407-0A76-9343-9EEF-E560385EC07B}" dt="2021-02-09T14:39:18.100" v="114" actId="20577"/>
        <pc:sldMkLst>
          <pc:docMk/>
          <pc:sldMk cId="3181231242" sldId="1797"/>
        </pc:sldMkLst>
        <pc:spChg chg="mod">
          <ac:chgData name="Davy Vliegen" userId="S::dvliegen@microsoft.com::a7d1bcb0-671d-49fb-b068-6bbdad418a9c" providerId="AD" clId="Web-{081E4407-0A76-9343-9EEF-E560385EC07B}" dt="2021-02-09T14:39:18.100" v="114" actId="20577"/>
          <ac:spMkLst>
            <pc:docMk/>
            <pc:sldMk cId="3181231242" sldId="1797"/>
            <ac:spMk id="2" creationId="{45010FE8-BF09-4146-B084-66CB05B66FD9}"/>
          </ac:spMkLst>
        </pc:spChg>
      </pc:sldChg>
      <pc:sldChg chg="modSp">
        <pc:chgData name="Davy Vliegen" userId="S::dvliegen@microsoft.com::a7d1bcb0-671d-49fb-b068-6bbdad418a9c" providerId="AD" clId="Web-{081E4407-0A76-9343-9EEF-E560385EC07B}" dt="2021-02-09T14:38:18.364" v="88" actId="20577"/>
        <pc:sldMkLst>
          <pc:docMk/>
          <pc:sldMk cId="2957648308" sldId="3134"/>
        </pc:sldMkLst>
        <pc:spChg chg="mod">
          <ac:chgData name="Davy Vliegen" userId="S::dvliegen@microsoft.com::a7d1bcb0-671d-49fb-b068-6bbdad418a9c" providerId="AD" clId="Web-{081E4407-0A76-9343-9EEF-E560385EC07B}" dt="2021-02-09T14:38:18.364" v="88" actId="20577"/>
          <ac:spMkLst>
            <pc:docMk/>
            <pc:sldMk cId="2957648308" sldId="3134"/>
            <ac:spMk id="11" creationId="{76583F2C-13BC-4FA8-A9DE-F1F764C38F10}"/>
          </ac:spMkLst>
        </pc:spChg>
      </pc:sldChg>
      <pc:sldChg chg="del">
        <pc:chgData name="Davy Vliegen" userId="S::dvliegen@microsoft.com::a7d1bcb0-671d-49fb-b068-6bbdad418a9c" providerId="AD" clId="Web-{081E4407-0A76-9343-9EEF-E560385EC07B}" dt="2021-02-09T14:38:42.818" v="89"/>
        <pc:sldMkLst>
          <pc:docMk/>
          <pc:sldMk cId="1984641307" sldId="10224"/>
        </pc:sldMkLst>
      </pc:sldChg>
      <pc:sldChg chg="modSp">
        <pc:chgData name="Davy Vliegen" userId="S::dvliegen@microsoft.com::a7d1bcb0-671d-49fb-b068-6bbdad418a9c" providerId="AD" clId="Web-{081E4407-0A76-9343-9EEF-E560385EC07B}" dt="2021-02-09T14:39:02.490" v="104" actId="20577"/>
        <pc:sldMkLst>
          <pc:docMk/>
          <pc:sldMk cId="810109948" sldId="10225"/>
        </pc:sldMkLst>
        <pc:spChg chg="mod">
          <ac:chgData name="Davy Vliegen" userId="S::dvliegen@microsoft.com::a7d1bcb0-671d-49fb-b068-6bbdad418a9c" providerId="AD" clId="Web-{081E4407-0A76-9343-9EEF-E560385EC07B}" dt="2021-02-09T14:39:02.490" v="104" actId="20577"/>
          <ac:spMkLst>
            <pc:docMk/>
            <pc:sldMk cId="810109948" sldId="10225"/>
            <ac:spMk id="2" creationId="{45010FE8-BF09-4146-B084-66CB05B66FD9}"/>
          </ac:spMkLst>
        </pc:spChg>
      </pc:sldChg>
      <pc:sldChg chg="del">
        <pc:chgData name="Davy Vliegen" userId="S::dvliegen@microsoft.com::a7d1bcb0-671d-49fb-b068-6bbdad418a9c" providerId="AD" clId="Web-{081E4407-0A76-9343-9EEF-E560385EC07B}" dt="2021-02-09T14:40:06.491" v="134"/>
        <pc:sldMkLst>
          <pc:docMk/>
          <pc:sldMk cId="3940961610" sldId="10234"/>
        </pc:sldMkLst>
      </pc:sldChg>
      <pc:sldChg chg="modSp">
        <pc:chgData name="Davy Vliegen" userId="S::dvliegen@microsoft.com::a7d1bcb0-671d-49fb-b068-6bbdad418a9c" providerId="AD" clId="Web-{081E4407-0A76-9343-9EEF-E560385EC07B}" dt="2021-02-09T14:40:00.929" v="133" actId="20577"/>
        <pc:sldMkLst>
          <pc:docMk/>
          <pc:sldMk cId="342450673" sldId="10237"/>
        </pc:sldMkLst>
        <pc:spChg chg="mod">
          <ac:chgData name="Davy Vliegen" userId="S::dvliegen@microsoft.com::a7d1bcb0-671d-49fb-b068-6bbdad418a9c" providerId="AD" clId="Web-{081E4407-0A76-9343-9EEF-E560385EC07B}" dt="2021-02-09T14:40:00.929" v="133" actId="20577"/>
          <ac:spMkLst>
            <pc:docMk/>
            <pc:sldMk cId="342450673" sldId="10237"/>
            <ac:spMk id="2" creationId="{9B2FCF57-F2A1-42EE-9165-46846F68AA78}"/>
          </ac:spMkLst>
        </pc:spChg>
      </pc:sldChg>
      <pc:sldChg chg="del">
        <pc:chgData name="Davy Vliegen" userId="S::dvliegen@microsoft.com::a7d1bcb0-671d-49fb-b068-6bbdad418a9c" providerId="AD" clId="Web-{081E4407-0A76-9343-9EEF-E560385EC07B}" dt="2021-02-09T14:39:10.834" v="105"/>
        <pc:sldMkLst>
          <pc:docMk/>
          <pc:sldMk cId="2038525404" sldId="10239"/>
        </pc:sldMkLst>
      </pc:sldChg>
    </pc:docChg>
  </pc:docChgLst>
  <pc:docChgLst>
    <pc:chgData name="Davy Vliegen" userId="a7d1bcb0-671d-49fb-b068-6bbdad418a9c" providerId="ADAL" clId="{58216BC1-A0A7-45E0-9141-9EE6EC55AB71}"/>
    <pc:docChg chg="undo custSel addSld delSld modSld modSection">
      <pc:chgData name="Davy Vliegen" userId="a7d1bcb0-671d-49fb-b068-6bbdad418a9c" providerId="ADAL" clId="{58216BC1-A0A7-45E0-9141-9EE6EC55AB71}" dt="2021-03-01T13:06:19.886" v="425" actId="6549"/>
      <pc:docMkLst>
        <pc:docMk/>
      </pc:docMkLst>
      <pc:sldChg chg="modSp mod">
        <pc:chgData name="Davy Vliegen" userId="a7d1bcb0-671d-49fb-b068-6bbdad418a9c" providerId="ADAL" clId="{58216BC1-A0A7-45E0-9141-9EE6EC55AB71}" dt="2021-03-01T13:06:19.886" v="425" actId="6549"/>
        <pc:sldMkLst>
          <pc:docMk/>
          <pc:sldMk cId="1094870920" sldId="1735"/>
        </pc:sldMkLst>
        <pc:spChg chg="mod">
          <ac:chgData name="Davy Vliegen" userId="a7d1bcb0-671d-49fb-b068-6bbdad418a9c" providerId="ADAL" clId="{58216BC1-A0A7-45E0-9141-9EE6EC55AB71}" dt="2021-03-01T13:05:57.298" v="414"/>
          <ac:spMkLst>
            <pc:docMk/>
            <pc:sldMk cId="1094870920" sldId="1735"/>
            <ac:spMk id="4" creationId="{DDAA8BEE-17EC-4857-9968-42D326BBD10D}"/>
          </ac:spMkLst>
        </pc:spChg>
        <pc:spChg chg="mod">
          <ac:chgData name="Davy Vliegen" userId="a7d1bcb0-671d-49fb-b068-6bbdad418a9c" providerId="ADAL" clId="{58216BC1-A0A7-45E0-9141-9EE6EC55AB71}" dt="2021-03-01T13:06:02.698" v="419" actId="20577"/>
          <ac:spMkLst>
            <pc:docMk/>
            <pc:sldMk cId="1094870920" sldId="1735"/>
            <ac:spMk id="5" creationId="{75637A43-2C3B-4602-AFA4-EFC7105DF45F}"/>
          </ac:spMkLst>
        </pc:spChg>
        <pc:spChg chg="mod">
          <ac:chgData name="Davy Vliegen" userId="a7d1bcb0-671d-49fb-b068-6bbdad418a9c" providerId="ADAL" clId="{58216BC1-A0A7-45E0-9141-9EE6EC55AB71}" dt="2021-03-01T13:06:15.833" v="424" actId="20577"/>
          <ac:spMkLst>
            <pc:docMk/>
            <pc:sldMk cId="1094870920" sldId="1735"/>
            <ac:spMk id="85" creationId="{8DE2201B-869B-46E1-9DBD-5685B60F9033}"/>
          </ac:spMkLst>
        </pc:spChg>
        <pc:spChg chg="mod">
          <ac:chgData name="Davy Vliegen" userId="a7d1bcb0-671d-49fb-b068-6bbdad418a9c" providerId="ADAL" clId="{58216BC1-A0A7-45E0-9141-9EE6EC55AB71}" dt="2021-03-01T13:06:19.886" v="425" actId="6549"/>
          <ac:spMkLst>
            <pc:docMk/>
            <pc:sldMk cId="1094870920" sldId="1735"/>
            <ac:spMk id="109" creationId="{3E4DFA63-3F0D-487B-A03F-3BEC2E1DBE83}"/>
          </ac:spMkLst>
        </pc:spChg>
      </pc:sldChg>
      <pc:sldChg chg="del">
        <pc:chgData name="Davy Vliegen" userId="a7d1bcb0-671d-49fb-b068-6bbdad418a9c" providerId="ADAL" clId="{58216BC1-A0A7-45E0-9141-9EE6EC55AB71}" dt="2021-02-25T15:54:03.660" v="409" actId="47"/>
        <pc:sldMkLst>
          <pc:docMk/>
          <pc:sldMk cId="3181231242" sldId="1797"/>
        </pc:sldMkLst>
      </pc:sldChg>
      <pc:sldChg chg="addSp delSp modSp mod">
        <pc:chgData name="Davy Vliegen" userId="a7d1bcb0-671d-49fb-b068-6bbdad418a9c" providerId="ADAL" clId="{58216BC1-A0A7-45E0-9141-9EE6EC55AB71}" dt="2021-02-25T15:53:33.528" v="408" actId="1076"/>
        <pc:sldMkLst>
          <pc:docMk/>
          <pc:sldMk cId="150839823" sldId="10243"/>
        </pc:sldMkLst>
        <pc:spChg chg="mod">
          <ac:chgData name="Davy Vliegen" userId="a7d1bcb0-671d-49fb-b068-6bbdad418a9c" providerId="ADAL" clId="{58216BC1-A0A7-45E0-9141-9EE6EC55AB71}" dt="2021-02-25T15:49:42.214" v="275" actId="20577"/>
          <ac:spMkLst>
            <pc:docMk/>
            <pc:sldMk cId="150839823" sldId="10243"/>
            <ac:spMk id="3" creationId="{C9B14668-8525-4535-AB83-D176A9D68000}"/>
          </ac:spMkLst>
        </pc:spChg>
        <pc:spChg chg="add del mod">
          <ac:chgData name="Davy Vliegen" userId="a7d1bcb0-671d-49fb-b068-6bbdad418a9c" providerId="ADAL" clId="{58216BC1-A0A7-45E0-9141-9EE6EC55AB71}" dt="2021-02-25T15:38:09.254" v="88" actId="22"/>
          <ac:spMkLst>
            <pc:docMk/>
            <pc:sldMk cId="150839823" sldId="10243"/>
            <ac:spMk id="4" creationId="{6B55DE69-60EA-483B-8798-F091FDAE6DB8}"/>
          </ac:spMkLst>
        </pc:spChg>
        <pc:spChg chg="add mod">
          <ac:chgData name="Davy Vliegen" userId="a7d1bcb0-671d-49fb-b068-6bbdad418a9c" providerId="ADAL" clId="{58216BC1-A0A7-45E0-9141-9EE6EC55AB71}" dt="2021-02-25T15:51:29.478" v="372" actId="1076"/>
          <ac:spMkLst>
            <pc:docMk/>
            <pc:sldMk cId="150839823" sldId="10243"/>
            <ac:spMk id="5" creationId="{3AC6A450-EB03-4F1B-B334-C46CA82F2B1D}"/>
          </ac:spMkLst>
        </pc:spChg>
        <pc:spChg chg="add mod">
          <ac:chgData name="Davy Vliegen" userId="a7d1bcb0-671d-49fb-b068-6bbdad418a9c" providerId="ADAL" clId="{58216BC1-A0A7-45E0-9141-9EE6EC55AB71}" dt="2021-02-25T15:51:36.497" v="374" actId="14100"/>
          <ac:spMkLst>
            <pc:docMk/>
            <pc:sldMk cId="150839823" sldId="10243"/>
            <ac:spMk id="7" creationId="{4606B345-B572-4AC8-984E-CDD8DFEFDD44}"/>
          </ac:spMkLst>
        </pc:spChg>
        <pc:spChg chg="add del mod">
          <ac:chgData name="Davy Vliegen" userId="a7d1bcb0-671d-49fb-b068-6bbdad418a9c" providerId="ADAL" clId="{58216BC1-A0A7-45E0-9141-9EE6EC55AB71}" dt="2021-02-25T15:51:49.880" v="377" actId="478"/>
          <ac:spMkLst>
            <pc:docMk/>
            <pc:sldMk cId="150839823" sldId="10243"/>
            <ac:spMk id="8" creationId="{8E70AB0A-78EA-4A0A-AF81-6223AE971048}"/>
          </ac:spMkLst>
        </pc:spChg>
        <pc:spChg chg="add del mod">
          <ac:chgData name="Davy Vliegen" userId="a7d1bcb0-671d-49fb-b068-6bbdad418a9c" providerId="ADAL" clId="{58216BC1-A0A7-45E0-9141-9EE6EC55AB71}" dt="2021-02-25T15:52:25.272" v="388" actId="478"/>
          <ac:spMkLst>
            <pc:docMk/>
            <pc:sldMk cId="150839823" sldId="10243"/>
            <ac:spMk id="9" creationId="{493CF15F-C0A7-4BF4-A3E5-FA2A6EF1B57B}"/>
          </ac:spMkLst>
        </pc:spChg>
        <pc:spChg chg="add del mod">
          <ac:chgData name="Davy Vliegen" userId="a7d1bcb0-671d-49fb-b068-6bbdad418a9c" providerId="ADAL" clId="{58216BC1-A0A7-45E0-9141-9EE6EC55AB71}" dt="2021-02-25T15:52:55.360" v="395" actId="478"/>
          <ac:spMkLst>
            <pc:docMk/>
            <pc:sldMk cId="150839823" sldId="10243"/>
            <ac:spMk id="10" creationId="{5F0A2264-5622-48FF-9DA2-3B4CF711BB55}"/>
          </ac:spMkLst>
        </pc:spChg>
        <pc:spChg chg="add del mod">
          <ac:chgData name="Davy Vliegen" userId="a7d1bcb0-671d-49fb-b068-6bbdad418a9c" providerId="ADAL" clId="{58216BC1-A0A7-45E0-9141-9EE6EC55AB71}" dt="2021-02-25T15:53:21.164" v="404" actId="478"/>
          <ac:spMkLst>
            <pc:docMk/>
            <pc:sldMk cId="150839823" sldId="10243"/>
            <ac:spMk id="11" creationId="{BB5CCE21-4549-4946-A97C-F25370107231}"/>
          </ac:spMkLst>
        </pc:spChg>
        <pc:spChg chg="add mod">
          <ac:chgData name="Davy Vliegen" userId="a7d1bcb0-671d-49fb-b068-6bbdad418a9c" providerId="ADAL" clId="{58216BC1-A0A7-45E0-9141-9EE6EC55AB71}" dt="2021-02-25T15:52:23.852" v="387" actId="1076"/>
          <ac:spMkLst>
            <pc:docMk/>
            <pc:sldMk cId="150839823" sldId="10243"/>
            <ac:spMk id="12" creationId="{93B9BC99-FFDF-4340-896B-4A427478761A}"/>
          </ac:spMkLst>
        </pc:spChg>
        <pc:spChg chg="add mod">
          <ac:chgData name="Davy Vliegen" userId="a7d1bcb0-671d-49fb-b068-6bbdad418a9c" providerId="ADAL" clId="{58216BC1-A0A7-45E0-9141-9EE6EC55AB71}" dt="2021-02-25T15:52:22.934" v="386" actId="1076"/>
          <ac:spMkLst>
            <pc:docMk/>
            <pc:sldMk cId="150839823" sldId="10243"/>
            <ac:spMk id="13" creationId="{0AD13F1B-B2C5-4DBD-BC14-E3CE7FC930F0}"/>
          </ac:spMkLst>
        </pc:spChg>
        <pc:spChg chg="add mod">
          <ac:chgData name="Davy Vliegen" userId="a7d1bcb0-671d-49fb-b068-6bbdad418a9c" providerId="ADAL" clId="{58216BC1-A0A7-45E0-9141-9EE6EC55AB71}" dt="2021-02-25T15:53:02.813" v="398" actId="1076"/>
          <ac:spMkLst>
            <pc:docMk/>
            <pc:sldMk cId="150839823" sldId="10243"/>
            <ac:spMk id="14" creationId="{C3BBA6FC-00CE-4F35-B249-FB1DF61D71D2}"/>
          </ac:spMkLst>
        </pc:spChg>
        <pc:spChg chg="add mod">
          <ac:chgData name="Davy Vliegen" userId="a7d1bcb0-671d-49fb-b068-6bbdad418a9c" providerId="ADAL" clId="{58216BC1-A0A7-45E0-9141-9EE6EC55AB71}" dt="2021-02-25T15:52:49.833" v="393" actId="1076"/>
          <ac:spMkLst>
            <pc:docMk/>
            <pc:sldMk cId="150839823" sldId="10243"/>
            <ac:spMk id="15" creationId="{208F862C-D109-4498-9082-5690472ACFA4}"/>
          </ac:spMkLst>
        </pc:spChg>
        <pc:spChg chg="add mod">
          <ac:chgData name="Davy Vliegen" userId="a7d1bcb0-671d-49fb-b068-6bbdad418a9c" providerId="ADAL" clId="{58216BC1-A0A7-45E0-9141-9EE6EC55AB71}" dt="2021-02-25T15:53:10.614" v="400" actId="1076"/>
          <ac:spMkLst>
            <pc:docMk/>
            <pc:sldMk cId="150839823" sldId="10243"/>
            <ac:spMk id="16" creationId="{76366981-407D-44A0-8552-F961857EE02E}"/>
          </ac:spMkLst>
        </pc:spChg>
        <pc:spChg chg="add mod">
          <ac:chgData name="Davy Vliegen" userId="a7d1bcb0-671d-49fb-b068-6bbdad418a9c" providerId="ADAL" clId="{58216BC1-A0A7-45E0-9141-9EE6EC55AB71}" dt="2021-02-25T15:53:18.890" v="402" actId="1076"/>
          <ac:spMkLst>
            <pc:docMk/>
            <pc:sldMk cId="150839823" sldId="10243"/>
            <ac:spMk id="17" creationId="{1D08E096-A90D-4F85-BE25-B2AA33733240}"/>
          </ac:spMkLst>
        </pc:spChg>
        <pc:spChg chg="add mod">
          <ac:chgData name="Davy Vliegen" userId="a7d1bcb0-671d-49fb-b068-6bbdad418a9c" providerId="ADAL" clId="{58216BC1-A0A7-45E0-9141-9EE6EC55AB71}" dt="2021-02-25T15:53:28.003" v="406" actId="1076"/>
          <ac:spMkLst>
            <pc:docMk/>
            <pc:sldMk cId="150839823" sldId="10243"/>
            <ac:spMk id="18" creationId="{09C4AA88-0BB1-44A7-AF4A-9CFAFEB93103}"/>
          </ac:spMkLst>
        </pc:spChg>
        <pc:spChg chg="add mod">
          <ac:chgData name="Davy Vliegen" userId="a7d1bcb0-671d-49fb-b068-6bbdad418a9c" providerId="ADAL" clId="{58216BC1-A0A7-45E0-9141-9EE6EC55AB71}" dt="2021-02-25T15:53:33.528" v="408" actId="1076"/>
          <ac:spMkLst>
            <pc:docMk/>
            <pc:sldMk cId="150839823" sldId="10243"/>
            <ac:spMk id="19" creationId="{EF9884AE-E238-4980-8117-DD2A03F655DC}"/>
          </ac:spMkLst>
        </pc:spChg>
        <pc:spChg chg="del mod">
          <ac:chgData name="Davy Vliegen" userId="a7d1bcb0-671d-49fb-b068-6bbdad418a9c" providerId="ADAL" clId="{58216BC1-A0A7-45E0-9141-9EE6EC55AB71}" dt="2021-02-25T15:52:56.201" v="396" actId="478"/>
          <ac:spMkLst>
            <pc:docMk/>
            <pc:sldMk cId="150839823" sldId="10243"/>
            <ac:spMk id="52" creationId="{56436D73-829E-438E-AE79-D88C49494BCA}"/>
          </ac:spMkLst>
        </pc:spChg>
        <pc:spChg chg="del mod">
          <ac:chgData name="Davy Vliegen" userId="a7d1bcb0-671d-49fb-b068-6bbdad418a9c" providerId="ADAL" clId="{58216BC1-A0A7-45E0-9141-9EE6EC55AB71}" dt="2021-02-25T15:53:20.432" v="403" actId="478"/>
          <ac:spMkLst>
            <pc:docMk/>
            <pc:sldMk cId="150839823" sldId="10243"/>
            <ac:spMk id="58" creationId="{328DBF5F-9DBF-4AD4-AC18-9352FAC129AD}"/>
          </ac:spMkLst>
        </pc:spChg>
        <pc:spChg chg="mod">
          <ac:chgData name="Davy Vliegen" userId="a7d1bcb0-671d-49fb-b068-6bbdad418a9c" providerId="ADAL" clId="{58216BC1-A0A7-45E0-9141-9EE6EC55AB71}" dt="2021-02-25T15:52:00.393" v="382" actId="20577"/>
          <ac:spMkLst>
            <pc:docMk/>
            <pc:sldMk cId="150839823" sldId="10243"/>
            <ac:spMk id="59" creationId="{40EBEB94-9834-4BBF-97B1-656CDC7ADAE5}"/>
          </ac:spMkLst>
        </pc:spChg>
        <pc:spChg chg="del mod">
          <ac:chgData name="Davy Vliegen" userId="a7d1bcb0-671d-49fb-b068-6bbdad418a9c" providerId="ADAL" clId="{58216BC1-A0A7-45E0-9141-9EE6EC55AB71}" dt="2021-02-25T15:51:50.668" v="378" actId="478"/>
          <ac:spMkLst>
            <pc:docMk/>
            <pc:sldMk cId="150839823" sldId="10243"/>
            <ac:spMk id="60" creationId="{FBE556BD-C124-4A6A-99F0-2BE2C03CCAC8}"/>
          </ac:spMkLst>
        </pc:spChg>
        <pc:spChg chg="del mod">
          <ac:chgData name="Davy Vliegen" userId="a7d1bcb0-671d-49fb-b068-6bbdad418a9c" providerId="ADAL" clId="{58216BC1-A0A7-45E0-9141-9EE6EC55AB71}" dt="2021-02-25T15:52:25.971" v="389" actId="478"/>
          <ac:spMkLst>
            <pc:docMk/>
            <pc:sldMk cId="150839823" sldId="10243"/>
            <ac:spMk id="66" creationId="{96ADE966-EDDA-4AB8-95B8-7C5BF42B1741}"/>
          </ac:spMkLst>
        </pc:spChg>
        <pc:spChg chg="add mod">
          <ac:chgData name="Davy Vliegen" userId="a7d1bcb0-671d-49fb-b068-6bbdad418a9c" providerId="ADAL" clId="{58216BC1-A0A7-45E0-9141-9EE6EC55AB71}" dt="2021-02-25T15:51:43.748" v="376" actId="14100"/>
          <ac:spMkLst>
            <pc:docMk/>
            <pc:sldMk cId="150839823" sldId="10243"/>
            <ac:spMk id="69" creationId="{C0BC6B4B-331B-451B-809A-78C75CC09131}"/>
          </ac:spMkLst>
        </pc:spChg>
        <pc:grpChg chg="mod">
          <ac:chgData name="Davy Vliegen" userId="a7d1bcb0-671d-49fb-b068-6bbdad418a9c" providerId="ADAL" clId="{58216BC1-A0A7-45E0-9141-9EE6EC55AB71}" dt="2021-02-25T15:48:31.022" v="218" actId="1076"/>
          <ac:grpSpMkLst>
            <pc:docMk/>
            <pc:sldMk cId="150839823" sldId="10243"/>
            <ac:grpSpMk id="41" creationId="{53E51435-1702-4A8C-B241-7759D9397E40}"/>
          </ac:grpSpMkLst>
        </pc:grpChg>
      </pc:sldChg>
      <pc:sldChg chg="del">
        <pc:chgData name="Davy Vliegen" userId="a7d1bcb0-671d-49fb-b068-6bbdad418a9c" providerId="ADAL" clId="{58216BC1-A0A7-45E0-9141-9EE6EC55AB71}" dt="2021-02-25T15:48:12.437" v="216" actId="47"/>
        <pc:sldMkLst>
          <pc:docMk/>
          <pc:sldMk cId="442721032" sldId="10244"/>
        </pc:sldMkLst>
      </pc:sldChg>
      <pc:sldChg chg="del">
        <pc:chgData name="Davy Vliegen" userId="a7d1bcb0-671d-49fb-b068-6bbdad418a9c" providerId="ADAL" clId="{58216BC1-A0A7-45E0-9141-9EE6EC55AB71}" dt="2021-02-25T15:48:14.375" v="217" actId="47"/>
        <pc:sldMkLst>
          <pc:docMk/>
          <pc:sldMk cId="1005306826" sldId="10245"/>
        </pc:sldMkLst>
      </pc:sldChg>
      <pc:sldChg chg="modSp add mod">
        <pc:chgData name="Davy Vliegen" userId="a7d1bcb0-671d-49fb-b068-6bbdad418a9c" providerId="ADAL" clId="{58216BC1-A0A7-45E0-9141-9EE6EC55AB71}" dt="2021-02-25T15:36:18.117" v="84" actId="20577"/>
        <pc:sldMkLst>
          <pc:docMk/>
          <pc:sldMk cId="1924515102" sldId="10246"/>
        </pc:sldMkLst>
        <pc:spChg chg="mod">
          <ac:chgData name="Davy Vliegen" userId="a7d1bcb0-671d-49fb-b068-6bbdad418a9c" providerId="ADAL" clId="{58216BC1-A0A7-45E0-9141-9EE6EC55AB71}" dt="2021-02-25T15:32:33.060" v="13" actId="20577"/>
          <ac:spMkLst>
            <pc:docMk/>
            <pc:sldMk cId="1924515102" sldId="10246"/>
            <ac:spMk id="2" creationId="{45010FE8-BF09-4146-B084-66CB05B66FD9}"/>
          </ac:spMkLst>
        </pc:spChg>
        <pc:spChg chg="mod">
          <ac:chgData name="Davy Vliegen" userId="a7d1bcb0-671d-49fb-b068-6bbdad418a9c" providerId="ADAL" clId="{58216BC1-A0A7-45E0-9141-9EE6EC55AB71}" dt="2021-02-25T15:36:18.117" v="84" actId="20577"/>
          <ac:spMkLst>
            <pc:docMk/>
            <pc:sldMk cId="1924515102" sldId="10246"/>
            <ac:spMk id="11" creationId="{76583F2C-13BC-4FA8-A9DE-F1F764C38F10}"/>
          </ac:spMkLst>
        </pc:spChg>
      </pc:sldChg>
    </pc:docChg>
  </pc:docChgLst>
  <pc:docChgLst>
    <pc:chgData name="Tak Sato" userId="f0c6482a-adb1-42ba-b40e-92f7a21f3f20" providerId="ADAL" clId="{A5BFB78A-5C49-4C07-AA92-2B60C0D782F0}"/>
    <pc:docChg chg="undo custSel addSld delSld modSld modSection">
      <pc:chgData name="Tak Sato" userId="f0c6482a-adb1-42ba-b40e-92f7a21f3f20" providerId="ADAL" clId="{A5BFB78A-5C49-4C07-AA92-2B60C0D782F0}" dt="2021-02-11T12:53:18.251" v="53" actId="47"/>
      <pc:docMkLst>
        <pc:docMk/>
      </pc:docMkLst>
      <pc:sldChg chg="add del mod modShow">
        <pc:chgData name="Tak Sato" userId="f0c6482a-adb1-42ba-b40e-92f7a21f3f20" providerId="ADAL" clId="{A5BFB78A-5C49-4C07-AA92-2B60C0D782F0}" dt="2021-02-11T12:53:14.738" v="51" actId="47"/>
        <pc:sldMkLst>
          <pc:docMk/>
          <pc:sldMk cId="4193158485" sldId="1742"/>
        </pc:sldMkLst>
      </pc:sldChg>
      <pc:sldChg chg="del">
        <pc:chgData name="Tak Sato" userId="f0c6482a-adb1-42ba-b40e-92f7a21f3f20" providerId="ADAL" clId="{A5BFB78A-5C49-4C07-AA92-2B60C0D782F0}" dt="2021-02-11T12:40:45.337" v="34" actId="47"/>
        <pc:sldMkLst>
          <pc:docMk/>
          <pc:sldMk cId="2345068032" sldId="1786"/>
        </pc:sldMkLst>
      </pc:sldChg>
      <pc:sldChg chg="del">
        <pc:chgData name="Tak Sato" userId="f0c6482a-adb1-42ba-b40e-92f7a21f3f20" providerId="ADAL" clId="{A5BFB78A-5C49-4C07-AA92-2B60C0D782F0}" dt="2021-02-11T12:40:45.337" v="34" actId="47"/>
        <pc:sldMkLst>
          <pc:docMk/>
          <pc:sldMk cId="3071064459" sldId="1795"/>
        </pc:sldMkLst>
      </pc:sldChg>
      <pc:sldChg chg="modSp mod">
        <pc:chgData name="Tak Sato" userId="f0c6482a-adb1-42ba-b40e-92f7a21f3f20" providerId="ADAL" clId="{A5BFB78A-5C49-4C07-AA92-2B60C0D782F0}" dt="2021-02-11T12:50:15.054" v="47" actId="20577"/>
        <pc:sldMkLst>
          <pc:docMk/>
          <pc:sldMk cId="3181231242" sldId="1797"/>
        </pc:sldMkLst>
        <pc:spChg chg="mod">
          <ac:chgData name="Tak Sato" userId="f0c6482a-adb1-42ba-b40e-92f7a21f3f20" providerId="ADAL" clId="{A5BFB78A-5C49-4C07-AA92-2B60C0D782F0}" dt="2021-02-11T12:50:15.054" v="47" actId="20577"/>
          <ac:spMkLst>
            <pc:docMk/>
            <pc:sldMk cId="3181231242" sldId="1797"/>
            <ac:spMk id="60" creationId="{B10E3C57-D047-4060-96FB-F75DEBA6D073}"/>
          </ac:spMkLst>
        </pc:spChg>
      </pc:sldChg>
      <pc:sldChg chg="add del mod modShow">
        <pc:chgData name="Tak Sato" userId="f0c6482a-adb1-42ba-b40e-92f7a21f3f20" providerId="ADAL" clId="{A5BFB78A-5C49-4C07-AA92-2B60C0D782F0}" dt="2021-02-11T12:53:16.397" v="52" actId="47"/>
        <pc:sldMkLst>
          <pc:docMk/>
          <pc:sldMk cId="685506903" sldId="1799"/>
        </pc:sldMkLst>
      </pc:sldChg>
      <pc:sldChg chg="del">
        <pc:chgData name="Tak Sato" userId="f0c6482a-adb1-42ba-b40e-92f7a21f3f20" providerId="ADAL" clId="{A5BFB78A-5C49-4C07-AA92-2B60C0D782F0}" dt="2021-02-11T12:40:45.337" v="34" actId="47"/>
        <pc:sldMkLst>
          <pc:docMk/>
          <pc:sldMk cId="2356428871" sldId="3131"/>
        </pc:sldMkLst>
      </pc:sldChg>
      <pc:sldChg chg="del">
        <pc:chgData name="Tak Sato" userId="f0c6482a-adb1-42ba-b40e-92f7a21f3f20" providerId="ADAL" clId="{A5BFB78A-5C49-4C07-AA92-2B60C0D782F0}" dt="2021-02-11T12:40:45.337" v="34" actId="47"/>
        <pc:sldMkLst>
          <pc:docMk/>
          <pc:sldMk cId="998631707" sldId="3133"/>
        </pc:sldMkLst>
      </pc:sldChg>
      <pc:sldChg chg="add del mod modShow">
        <pc:chgData name="Tak Sato" userId="f0c6482a-adb1-42ba-b40e-92f7a21f3f20" providerId="ADAL" clId="{A5BFB78A-5C49-4C07-AA92-2B60C0D782F0}" dt="2021-02-11T12:53:18.251" v="53" actId="47"/>
        <pc:sldMkLst>
          <pc:docMk/>
          <pc:sldMk cId="405965737" sldId="3143"/>
        </pc:sldMkLst>
      </pc:sldChg>
      <pc:sldChg chg="del mod modShow">
        <pc:chgData name="Tak Sato" userId="f0c6482a-adb1-42ba-b40e-92f7a21f3f20" providerId="ADAL" clId="{A5BFB78A-5C49-4C07-AA92-2B60C0D782F0}" dt="2021-02-11T12:53:11.299" v="50" actId="47"/>
        <pc:sldMkLst>
          <pc:docMk/>
          <pc:sldMk cId="1756793128" sldId="10242"/>
        </pc:sldMkLst>
      </pc:sldChg>
      <pc:sldChg chg="modSp mod">
        <pc:chgData name="Tak Sato" userId="f0c6482a-adb1-42ba-b40e-92f7a21f3f20" providerId="ADAL" clId="{A5BFB78A-5C49-4C07-AA92-2B60C0D782F0}" dt="2021-02-11T12:40:13.206" v="33" actId="20577"/>
        <pc:sldMkLst>
          <pc:docMk/>
          <pc:sldMk cId="442721032" sldId="10244"/>
        </pc:sldMkLst>
        <pc:spChg chg="mod">
          <ac:chgData name="Tak Sato" userId="f0c6482a-adb1-42ba-b40e-92f7a21f3f20" providerId="ADAL" clId="{A5BFB78A-5C49-4C07-AA92-2B60C0D782F0}" dt="2021-02-11T12:40:13.206" v="33" actId="20577"/>
          <ac:spMkLst>
            <pc:docMk/>
            <pc:sldMk cId="442721032" sldId="10244"/>
            <ac:spMk id="2" creationId="{45010FE8-BF09-4146-B084-66CB05B66FD9}"/>
          </ac:spMkLst>
        </pc:spChg>
        <pc:spChg chg="mod">
          <ac:chgData name="Tak Sato" userId="f0c6482a-adb1-42ba-b40e-92f7a21f3f20" providerId="ADAL" clId="{A5BFB78A-5C49-4C07-AA92-2B60C0D782F0}" dt="2021-02-11T12:38:38.935" v="8" actId="20577"/>
          <ac:spMkLst>
            <pc:docMk/>
            <pc:sldMk cId="442721032" sldId="10244"/>
            <ac:spMk id="3" creationId="{C9B14668-8525-4535-AB83-D176A9D68000}"/>
          </ac:spMkLst>
        </pc:spChg>
      </pc:sldChg>
      <pc:sldChg chg="modSp mod">
        <pc:chgData name="Tak Sato" userId="f0c6482a-adb1-42ba-b40e-92f7a21f3f20" providerId="ADAL" clId="{A5BFB78A-5C49-4C07-AA92-2B60C0D782F0}" dt="2021-02-11T12:39:10.901" v="19" actId="20577"/>
        <pc:sldMkLst>
          <pc:docMk/>
          <pc:sldMk cId="1005306826" sldId="10245"/>
        </pc:sldMkLst>
        <pc:spChg chg="mod">
          <ac:chgData name="Tak Sato" userId="f0c6482a-adb1-42ba-b40e-92f7a21f3f20" providerId="ADAL" clId="{A5BFB78A-5C49-4C07-AA92-2B60C0D782F0}" dt="2021-02-11T12:39:06.735" v="15" actId="20577"/>
          <ac:spMkLst>
            <pc:docMk/>
            <pc:sldMk cId="1005306826" sldId="10245"/>
            <ac:spMk id="2" creationId="{45010FE8-BF09-4146-B084-66CB05B66FD9}"/>
          </ac:spMkLst>
        </pc:spChg>
        <pc:spChg chg="mod">
          <ac:chgData name="Tak Sato" userId="f0c6482a-adb1-42ba-b40e-92f7a21f3f20" providerId="ADAL" clId="{A5BFB78A-5C49-4C07-AA92-2B60C0D782F0}" dt="2021-02-11T12:39:10.901" v="19" actId="20577"/>
          <ac:spMkLst>
            <pc:docMk/>
            <pc:sldMk cId="1005306826" sldId="10245"/>
            <ac:spMk id="3" creationId="{C9B14668-8525-4535-AB83-D176A9D68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7/7/2021 2:45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7/7/2021 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53880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7/7/2021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US" sz="1200"/>
              <a:t>Performance management needs to be planned as it is an iterative process with incremental improvements</a:t>
            </a:r>
          </a:p>
          <a:p>
            <a:pPr marL="461963" lvl="1" indent="-457200">
              <a:lnSpc>
                <a:spcPct val="100000"/>
              </a:lnSpc>
              <a:buFont typeface="Wingdings" panose="05000000000000000000" pitchFamily="2" charset="2"/>
              <a:buChar char="Ø"/>
            </a:pPr>
            <a:r>
              <a:rPr lang="en-US" sz="1200"/>
              <a:t>Start with a macro plan which defines the overall timetable and integration with project test phases and data migration phases</a:t>
            </a:r>
          </a:p>
          <a:p>
            <a:pPr marL="461963" lvl="1" indent="-457200">
              <a:lnSpc>
                <a:spcPct val="100000"/>
              </a:lnSpc>
              <a:buFont typeface="Wingdings" panose="05000000000000000000" pitchFamily="2" charset="2"/>
              <a:buChar char="Ø"/>
            </a:pPr>
            <a:r>
              <a:rPr lang="en-US" sz="1200"/>
              <a:t>Need to then define a more refined plan which maps to the detailed project sprint plan so performance expectations from the project match with the expected volumes of data entity via data migration etc..</a:t>
            </a:r>
          </a:p>
          <a:p>
            <a:pPr marL="461963" lvl="1" indent="-457200">
              <a:lnSpc>
                <a:spcPct val="100000"/>
              </a:lnSpc>
              <a:buFont typeface="Wingdings" panose="05000000000000000000" pitchFamily="2" charset="2"/>
              <a:buChar char="Ø"/>
            </a:pPr>
            <a:r>
              <a:rPr lang="en-US" sz="1200"/>
              <a:t>Project plan should allow for multiple iterations of performance testing (not just per test phase)</a:t>
            </a:r>
          </a:p>
          <a:p>
            <a:pPr marL="461963" lvl="1" indent="-457200">
              <a:lnSpc>
                <a:spcPct val="100000"/>
              </a:lnSpc>
              <a:buFont typeface="Wingdings" panose="05000000000000000000" pitchFamily="2" charset="2"/>
              <a:buChar char="Ø"/>
            </a:pPr>
            <a:r>
              <a:rPr lang="en-US" sz="1200"/>
              <a:t>Project plan should have the right expert resources allocated to ensure the testing is done well and results are </a:t>
            </a:r>
            <a:r>
              <a:rPr lang="en-US" sz="1200" b="1"/>
              <a:t>correctly interpreted </a:t>
            </a:r>
            <a:r>
              <a:rPr lang="en-US" sz="1200"/>
              <a:t>and </a:t>
            </a:r>
            <a:r>
              <a:rPr lang="en-US" sz="1200" u="sng"/>
              <a:t>poor performing areas actioned rapidly</a:t>
            </a:r>
            <a:r>
              <a:rPr lang="en-US" sz="1200"/>
              <a:t>.</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t>
            </a:r>
          </a:p>
          <a:p>
            <a:r>
              <a:rPr lang="en-US" b="1" noProof="0"/>
              <a:t>Why are we asking this information?</a:t>
            </a:r>
          </a:p>
          <a:p>
            <a:r>
              <a:rPr lang="en-US" noProof="0"/>
              <a:t>Data center locations: </a:t>
            </a:r>
          </a:p>
          <a:p>
            <a:r>
              <a:rPr lang="en-US" noProof="0"/>
              <a:t>https://docs.microsoft.com/en-us/dynamics365/customer-engagement/admin/datacenter/new-datacenter-regions</a:t>
            </a:r>
          </a:p>
          <a:p>
            <a:r>
              <a:rPr lang="en-US" noProof="0"/>
              <a:t>https://docs.microsoft.com/en-us/power-platform/admin/new-datacenter-regions</a:t>
            </a:r>
          </a:p>
          <a:p>
            <a:r>
              <a:rPr lang="en-US" noProof="0"/>
              <a:t>https://docs.microsoft.com/en-us/dynamics365/get-started/availability</a:t>
            </a:r>
          </a:p>
          <a:p>
            <a:endParaRPr lang="en-US" noProof="0"/>
          </a:p>
          <a:p>
            <a:r>
              <a:rPr lang="en-US" noProof="0"/>
              <a:t>Instance Types can be simplified as Prod / Non-prod</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sz="2400"/>
              <a:t>24/7 workload schedule defined before should help in identifying key business scenarios</a:t>
            </a:r>
          </a:p>
          <a:p>
            <a:pPr marL="461963" lvl="1" indent="-457200">
              <a:lnSpc>
                <a:spcPct val="100000"/>
              </a:lnSpc>
              <a:buFont typeface="Wingdings" panose="05000000000000000000" pitchFamily="2" charset="2"/>
              <a:buChar char="Ø"/>
            </a:pPr>
            <a:r>
              <a:rPr lang="en-GB" sz="2400"/>
              <a:t>To help with selecting the key processes to measure, consider business impact and risk of poor performance </a:t>
            </a:r>
          </a:p>
          <a:p>
            <a:pPr marL="1485799" lvl="3" indent="-457200">
              <a:lnSpc>
                <a:spcPct val="100000"/>
              </a:lnSpc>
              <a:buFont typeface="Wingdings" panose="05000000000000000000" pitchFamily="2" charset="2"/>
              <a:buChar char="Ø"/>
            </a:pPr>
            <a:r>
              <a:rPr lang="en-GB" sz="2000"/>
              <a:t>due to high transaction volumes or </a:t>
            </a:r>
          </a:p>
          <a:p>
            <a:pPr marL="1485799" lvl="3" indent="-457200">
              <a:lnSpc>
                <a:spcPct val="100000"/>
              </a:lnSpc>
              <a:buFont typeface="Wingdings" panose="05000000000000000000" pitchFamily="2" charset="2"/>
              <a:buChar char="Ø"/>
            </a:pPr>
            <a:r>
              <a:rPr lang="en-GB" sz="2000"/>
              <a:t>complexity of automated processing or </a:t>
            </a:r>
          </a:p>
          <a:p>
            <a:pPr marL="1485799" lvl="3" indent="-457200">
              <a:lnSpc>
                <a:spcPct val="100000"/>
              </a:lnSpc>
              <a:buFont typeface="Wingdings" panose="05000000000000000000" pitchFamily="2" charset="2"/>
              <a:buChar char="Ø"/>
            </a:pPr>
            <a:r>
              <a:rPr lang="en-GB" sz="2000"/>
              <a:t>high concurrency or </a:t>
            </a:r>
          </a:p>
          <a:p>
            <a:pPr marL="1485799" lvl="3" indent="-457200">
              <a:lnSpc>
                <a:spcPct val="100000"/>
              </a:lnSpc>
              <a:buFont typeface="Wingdings" panose="05000000000000000000" pitchFamily="2" charset="2"/>
              <a:buChar char="Ø"/>
            </a:pPr>
            <a:r>
              <a:rPr lang="en-GB" sz="2000"/>
              <a:t>limited time available to complete the process.  </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175781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399" lvl="1" indent="-457200">
              <a:lnSpc>
                <a:spcPct val="100000"/>
              </a:lnSpc>
              <a:buFont typeface="Wingdings" panose="05000000000000000000" pitchFamily="2" charset="2"/>
              <a:buChar char="Ø"/>
            </a:pPr>
            <a:r>
              <a:rPr lang="en-US" sz="1200"/>
              <a:t>Set realistic and measurable performance goals for the business scenarios (agree with business users)</a:t>
            </a:r>
          </a:p>
          <a:p>
            <a:pPr marL="571399" lvl="1" indent="-457200">
              <a:lnSpc>
                <a:spcPct val="100000"/>
              </a:lnSpc>
              <a:buFont typeface="Wingdings" panose="05000000000000000000" pitchFamily="2" charset="2"/>
              <a:buChar char="Ø"/>
            </a:pPr>
            <a:r>
              <a:rPr lang="en-US" sz="1200"/>
              <a:t>Get approval for the key performance goals with business stakeholders and Steerco </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a:t>Recommend that a team structure is created with a defined leader and all other roles and responsibilities identified (technical architects, functional architects, developers, testers etc)</a:t>
            </a:r>
          </a:p>
          <a:p>
            <a:pPr marL="461963" lvl="1" indent="-457200">
              <a:lnSpc>
                <a:spcPct val="100000"/>
              </a:lnSpc>
              <a:buFont typeface="Wingdings" panose="05000000000000000000" pitchFamily="2" charset="2"/>
              <a:buChar char="Ø"/>
            </a:pPr>
            <a:r>
              <a:rPr lang="en-GB"/>
              <a:t>For each of the following areas, define how the performance goals set earlier are impacted and how to measure and improve performance as necessary:</a:t>
            </a:r>
          </a:p>
          <a:p>
            <a:pPr marL="1485799" lvl="3" indent="-457200">
              <a:lnSpc>
                <a:spcPct val="100000"/>
              </a:lnSpc>
              <a:buFont typeface="Wingdings" panose="05000000000000000000" pitchFamily="2" charset="2"/>
              <a:buChar char="Ø"/>
            </a:pPr>
            <a:r>
              <a:rPr lang="en-GB"/>
              <a:t>Functional processes</a:t>
            </a:r>
          </a:p>
          <a:p>
            <a:pPr marL="1485799" lvl="3" indent="-457200">
              <a:lnSpc>
                <a:spcPct val="100000"/>
              </a:lnSpc>
              <a:buFont typeface="Wingdings" panose="05000000000000000000" pitchFamily="2" charset="2"/>
              <a:buChar char="Ø"/>
            </a:pPr>
            <a:r>
              <a:rPr lang="en-GB"/>
              <a:t>Integrations</a:t>
            </a:r>
          </a:p>
          <a:p>
            <a:pPr marL="1485799" lvl="3" indent="-457200">
              <a:lnSpc>
                <a:spcPct val="100000"/>
              </a:lnSpc>
              <a:buFont typeface="Wingdings" panose="05000000000000000000" pitchFamily="2" charset="2"/>
              <a:buChar char="Ø"/>
            </a:pPr>
            <a:r>
              <a:rPr lang="en-GB"/>
              <a:t>Batch processes </a:t>
            </a:r>
          </a:p>
          <a:p>
            <a:pPr marL="1485799" lvl="3" indent="-457200">
              <a:lnSpc>
                <a:spcPct val="100000"/>
              </a:lnSpc>
              <a:buFont typeface="Wingdings" panose="05000000000000000000" pitchFamily="2" charset="2"/>
              <a:buChar char="Ø"/>
            </a:pPr>
            <a:r>
              <a:rPr lang="en-GB"/>
              <a:t>Workflows</a:t>
            </a:r>
          </a:p>
          <a:p>
            <a:pPr marL="1485799" lvl="3" indent="-457200">
              <a:lnSpc>
                <a:spcPct val="100000"/>
              </a:lnSpc>
              <a:buFont typeface="Wingdings" panose="05000000000000000000" pitchFamily="2" charset="2"/>
              <a:buChar char="Ø"/>
            </a:pPr>
            <a:r>
              <a:rPr lang="en-GB"/>
              <a:t>Data migration</a:t>
            </a:r>
          </a:p>
          <a:p>
            <a:pPr marL="1485799" lvl="3" indent="-457200">
              <a:lnSpc>
                <a:spcPct val="100000"/>
              </a:lnSpc>
              <a:buFont typeface="Wingdings" panose="05000000000000000000" pitchFamily="2" charset="2"/>
              <a:buChar char="Ø"/>
            </a:pPr>
            <a:r>
              <a:rPr lang="en-GB"/>
              <a:t>Reporting and BI</a:t>
            </a:r>
          </a:p>
          <a:p>
            <a:pPr marL="461963" lvl="1" indent="-457200">
              <a:lnSpc>
                <a:spcPct val="100000"/>
              </a:lnSpc>
              <a:buFont typeface="Wingdings" panose="05000000000000000000" pitchFamily="2" charset="2"/>
              <a:buChar char="Ø"/>
            </a:pPr>
            <a:r>
              <a:rPr lang="en-GB"/>
              <a:t>As part of the detailed plan, consider how and when to include the following:</a:t>
            </a:r>
          </a:p>
          <a:p>
            <a:pPr marL="1485799" lvl="3" indent="-457200">
              <a:lnSpc>
                <a:spcPct val="100000"/>
              </a:lnSpc>
              <a:buFont typeface="Wingdings" panose="05000000000000000000" pitchFamily="2" charset="2"/>
              <a:buChar char="Ø"/>
            </a:pPr>
            <a:r>
              <a:rPr lang="en-GB"/>
              <a:t>representative volume data, </a:t>
            </a:r>
          </a:p>
          <a:p>
            <a:pPr marL="1485799" lvl="3" indent="-457200">
              <a:lnSpc>
                <a:spcPct val="100000"/>
              </a:lnSpc>
              <a:buFont typeface="Wingdings" panose="05000000000000000000" pitchFamily="2" charset="2"/>
              <a:buChar char="Ø"/>
            </a:pPr>
            <a:r>
              <a:rPr lang="en-GB"/>
              <a:t>representative concurrent users, </a:t>
            </a:r>
          </a:p>
          <a:p>
            <a:pPr marL="1485799" lvl="3" indent="-457200">
              <a:lnSpc>
                <a:spcPct val="100000"/>
              </a:lnSpc>
              <a:buFont typeface="Wingdings" panose="05000000000000000000" pitchFamily="2" charset="2"/>
              <a:buChar char="Ø"/>
            </a:pPr>
            <a:r>
              <a:rPr lang="en-GB"/>
              <a:t>representative concurrent processes occurring, </a:t>
            </a:r>
          </a:p>
          <a:p>
            <a:pPr marL="1485799" lvl="3" indent="-457200">
              <a:lnSpc>
                <a:spcPct val="100000"/>
              </a:lnSpc>
              <a:buFont typeface="Wingdings" panose="05000000000000000000" pitchFamily="2" charset="2"/>
              <a:buChar char="Ø"/>
            </a:pPr>
            <a:r>
              <a:rPr lang="en-GB"/>
              <a:t>representative hardware</a:t>
            </a:r>
          </a:p>
          <a:p>
            <a:pPr marL="1485799" lvl="3" indent="-457200">
              <a:lnSpc>
                <a:spcPct val="100000"/>
              </a:lnSpc>
              <a:buFont typeface="Wingdings" panose="05000000000000000000" pitchFamily="2" charset="2"/>
              <a:buChar char="Ø"/>
            </a:pPr>
            <a:r>
              <a:rPr lang="en-GB"/>
              <a:t>representative configuration setup (incl. security setup)</a:t>
            </a:r>
          </a:p>
          <a:p>
            <a:pPr marL="461963" lvl="1" indent="-457200">
              <a:lnSpc>
                <a:spcPct val="100000"/>
              </a:lnSpc>
              <a:buFont typeface="Wingdings" panose="05000000000000000000" pitchFamily="2" charset="2"/>
              <a:buChar char="Ø"/>
            </a:pPr>
            <a:r>
              <a:rPr lang="en-GB"/>
              <a:t>The performance testing strategy should also include the various means of measuring and remediating performance. </a:t>
            </a:r>
          </a:p>
          <a:p>
            <a:pPr marL="1485799" lvl="3" indent="-457200">
              <a:lnSpc>
                <a:spcPct val="100000"/>
              </a:lnSpc>
              <a:buFont typeface="Wingdings" panose="05000000000000000000" pitchFamily="2" charset="2"/>
              <a:buChar char="Ø"/>
            </a:pPr>
            <a:r>
              <a:rPr lang="en-GB"/>
              <a:t>Start with ensuring the </a:t>
            </a:r>
            <a:r>
              <a:rPr lang="en-GB" b="1"/>
              <a:t>designs for key scenarios will scale </a:t>
            </a:r>
            <a:r>
              <a:rPr lang="en-GB"/>
              <a:t>and deliver the required performance.</a:t>
            </a:r>
          </a:p>
          <a:p>
            <a:pPr marL="1485799" lvl="3" indent="-457200">
              <a:lnSpc>
                <a:spcPct val="100000"/>
              </a:lnSpc>
              <a:buFont typeface="Wingdings" panose="05000000000000000000" pitchFamily="2" charset="2"/>
              <a:buChar char="Ø"/>
            </a:pPr>
            <a:r>
              <a:rPr lang="en-GB"/>
              <a:t>Code reviews, single user traces,  automation via task recorder, SQL logs, LCS Diagnostics, performance test harnesses via </a:t>
            </a:r>
            <a:r>
              <a:rPr lang="en-GB" err="1"/>
              <a:t>perfsdk</a:t>
            </a:r>
            <a:r>
              <a:rPr lang="en-GB"/>
              <a:t> tool (or other tools). </a:t>
            </a:r>
          </a:p>
          <a:p>
            <a:pPr marL="1485799" lvl="3" indent="-457200">
              <a:lnSpc>
                <a:spcPct val="100000"/>
              </a:lnSpc>
              <a:buFont typeface="Wingdings" panose="05000000000000000000" pitchFamily="2" charset="2"/>
              <a:buChar char="Ø"/>
            </a:pPr>
            <a:r>
              <a:rPr lang="en-GB"/>
              <a:t>Consider all the best practice areas (appropriate transaction scope, multi-threading, set-based operations, index considerations, etc)  </a:t>
            </a:r>
          </a:p>
          <a:p>
            <a:pPr marL="114199" lvl="0" indent="-457200">
              <a:lnSpc>
                <a:spcPct val="100000"/>
              </a:lnSpc>
              <a:buFont typeface="Wingdings" panose="05000000000000000000" pitchFamily="2" charset="2"/>
              <a:buChar char="Ø"/>
            </a:pPr>
            <a:r>
              <a:rPr lang="en-US" sz="1200"/>
              <a:t>Performance testing should have a single owner that can drive planning and remediations across all teams and all project phases</a:t>
            </a:r>
            <a:endParaRPr lang="en-GB"/>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165980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9.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47669-273E-41F8-86D6-D7D8C09DA4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525" y="3793"/>
            <a:ext cx="12469525" cy="6986939"/>
          </a:xfrm>
          <a:prstGeom prst="rect">
            <a:avLst/>
          </a:prstGeom>
        </p:spPr>
      </p:pic>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956" y="-12699"/>
            <a:ext cx="5943600" cy="6999638"/>
          </a:xfrm>
          <a:prstGeom prst="rect">
            <a:avLst/>
          </a:prstGeom>
        </p:spPr>
      </p:pic>
      <p:sp>
        <p:nvSpPr>
          <p:cNvPr id="9" name="Title 1"/>
          <p:cNvSpPr>
            <a:spLocks noGrp="1"/>
          </p:cNvSpPr>
          <p:nvPr>
            <p:ph type="title" hasCustomPrompt="1"/>
          </p:nvPr>
        </p:nvSpPr>
        <p:spPr bwMode="auto">
          <a:xfrm>
            <a:off x="229230" y="1223341"/>
            <a:ext cx="5825213" cy="1793104"/>
          </a:xfrm>
          <a:noFill/>
        </p:spPr>
        <p:txBody>
          <a:bodyPr lIns="146304" tIns="91440" rIns="146304" bIns="91440" anchor="t" anchorCtr="0"/>
          <a:lstStyle>
            <a:lvl1pPr>
              <a:defRPr sz="32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27726" y="4454770"/>
            <a:ext cx="5826717" cy="785445"/>
          </a:xfrm>
        </p:spPr>
        <p:txBody>
          <a:bodyPr tIns="109728" bIns="109728">
            <a:noAutofit/>
          </a:bodyPr>
          <a:lstStyle>
            <a:lvl1pPr marL="0" indent="0">
              <a:spcBef>
                <a:spcPts val="0"/>
              </a:spcBef>
              <a:buNone/>
              <a:defRPr sz="2400">
                <a:solidFill>
                  <a:schemeClr val="bg1"/>
                </a:solidFill>
                <a:latin typeface="+mn-lt"/>
              </a:defRPr>
            </a:lvl1pPr>
          </a:lstStyle>
          <a:p>
            <a:pPr lvl="0"/>
            <a:r>
              <a:rPr lang="en-US"/>
              <a:t>Speaker Name</a:t>
            </a:r>
          </a:p>
          <a:p>
            <a:pPr lvl="0"/>
            <a:r>
              <a:rPr lang="en-US"/>
              <a:t>FastTrack Solution Architect</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 name="Text Placeholder 3">
            <a:extLst>
              <a:ext uri="{FF2B5EF4-FFF2-40B4-BE49-F238E27FC236}">
                <a16:creationId xmlns:a16="http://schemas.microsoft.com/office/drawing/2014/main" id="{D9320196-E460-49CB-9974-1931C78D0D75}"/>
              </a:ext>
            </a:extLst>
          </p:cNvPr>
          <p:cNvSpPr>
            <a:spLocks noGrp="1"/>
          </p:cNvSpPr>
          <p:nvPr>
            <p:ph type="body" sz="quarter" idx="15" hasCustomPrompt="1"/>
          </p:nvPr>
        </p:nvSpPr>
        <p:spPr>
          <a:xfrm>
            <a:off x="268288" y="3173413"/>
            <a:ext cx="5826125" cy="517065"/>
          </a:xfrm>
        </p:spPr>
        <p:txBody>
          <a:bodyPr/>
          <a:lstStyle>
            <a:lvl1pPr marL="0" indent="0">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Name</a:t>
            </a:r>
          </a:p>
        </p:txBody>
      </p:sp>
      <p:sp>
        <p:nvSpPr>
          <p:cNvPr id="6" name="Text Placeholder 5">
            <a:extLst>
              <a:ext uri="{FF2B5EF4-FFF2-40B4-BE49-F238E27FC236}">
                <a16:creationId xmlns:a16="http://schemas.microsoft.com/office/drawing/2014/main" id="{8B3C3BFC-E8A3-495F-ABE5-C493226AA55F}"/>
              </a:ext>
            </a:extLst>
          </p:cNvPr>
          <p:cNvSpPr>
            <a:spLocks noGrp="1"/>
          </p:cNvSpPr>
          <p:nvPr>
            <p:ph type="body" sz="quarter" idx="16" hasCustomPrompt="1"/>
          </p:nvPr>
        </p:nvSpPr>
        <p:spPr>
          <a:xfrm>
            <a:off x="268288" y="6186488"/>
            <a:ext cx="5786437" cy="406265"/>
          </a:xfrm>
        </p:spPr>
        <p:txBody>
          <a:bodyPr/>
          <a:lstStyle>
            <a:lvl1pPr marL="0" indent="0">
              <a:buNone/>
              <a:defRPr sz="1600"/>
            </a:lvl1pPr>
          </a:lstStyle>
          <a:p>
            <a:pPr lvl="0"/>
            <a:r>
              <a:rPr lang="en-GB"/>
              <a:t>Created On: dd/MM/</a:t>
            </a:r>
            <a:r>
              <a:rPr lang="en-GB" err="1"/>
              <a:t>yyyy</a:t>
            </a:r>
            <a:endParaRPr lang="en-GB"/>
          </a:p>
        </p:txBody>
      </p:sp>
    </p:spTree>
    <p:extLst>
      <p:ext uri="{BB962C8B-B14F-4D97-AF65-F5344CB8AC3E}">
        <p14:creationId xmlns:p14="http://schemas.microsoft.com/office/powerpoint/2010/main" val="318246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984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image" Target="../media/image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image" Target="../media/image2.svg"/><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6" r:id="rId44"/>
    <p:sldLayoutId id="2147484977" r:id="rId45"/>
    <p:sldLayoutId id="214748497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C9C0-C18C-43CA-A499-AE3185FAF92F}"/>
              </a:ext>
            </a:extLst>
          </p:cNvPr>
          <p:cNvSpPr>
            <a:spLocks noGrp="1"/>
          </p:cNvSpPr>
          <p:nvPr>
            <p:ph type="title"/>
          </p:nvPr>
        </p:nvSpPr>
        <p:spPr>
          <a:xfrm>
            <a:off x="229230" y="1223341"/>
            <a:ext cx="5509097" cy="1793104"/>
          </a:xfrm>
        </p:spPr>
        <p:txBody>
          <a:bodyPr/>
          <a:lstStyle/>
          <a:p>
            <a:r>
              <a:rPr lang="en-GB" sz="3600" dirty="0"/>
              <a:t>FastTrack</a:t>
            </a:r>
            <a:br>
              <a:rPr lang="en-GB" sz="3600" dirty="0"/>
            </a:br>
            <a:r>
              <a:rPr lang="en-GB" sz="3600" dirty="0"/>
              <a:t>for Dynamics 365</a:t>
            </a:r>
            <a:br>
              <a:rPr lang="en-GB" sz="3600" dirty="0"/>
            </a:br>
            <a:endParaRPr lang="en-GB" sz="3600" dirty="0"/>
          </a:p>
        </p:txBody>
      </p:sp>
      <p:sp>
        <p:nvSpPr>
          <p:cNvPr id="5" name="Text Placeholder 4">
            <a:extLst>
              <a:ext uri="{FF2B5EF4-FFF2-40B4-BE49-F238E27FC236}">
                <a16:creationId xmlns:a16="http://schemas.microsoft.com/office/drawing/2014/main" id="{CAC2112A-2A78-4D4F-BEEA-82BF7EF8695E}"/>
              </a:ext>
            </a:extLst>
          </p:cNvPr>
          <p:cNvSpPr>
            <a:spLocks noGrp="1"/>
          </p:cNvSpPr>
          <p:nvPr>
            <p:ph type="body" sz="quarter" idx="15"/>
          </p:nvPr>
        </p:nvSpPr>
        <p:spPr>
          <a:xfrm>
            <a:off x="268288" y="3173413"/>
            <a:ext cx="5826125" cy="369332"/>
          </a:xfrm>
        </p:spPr>
        <p:txBody>
          <a:bodyPr/>
          <a:lstStyle/>
          <a:p>
            <a:r>
              <a:rPr lang="en-GB"/>
              <a:t>Solution Performance Workshop</a:t>
            </a:r>
          </a:p>
        </p:txBody>
      </p:sp>
      <p:sp>
        <p:nvSpPr>
          <p:cNvPr id="6" name="Text Placeholder 5">
            <a:extLst>
              <a:ext uri="{FF2B5EF4-FFF2-40B4-BE49-F238E27FC236}">
                <a16:creationId xmlns:a16="http://schemas.microsoft.com/office/drawing/2014/main" id="{A2290B24-4D84-4F01-8125-D2F3E5C765EB}"/>
              </a:ext>
            </a:extLst>
          </p:cNvPr>
          <p:cNvSpPr>
            <a:spLocks noGrp="1"/>
          </p:cNvSpPr>
          <p:nvPr>
            <p:ph type="body" sz="quarter" idx="16"/>
          </p:nvPr>
        </p:nvSpPr>
        <p:spPr>
          <a:xfrm>
            <a:off x="268288" y="6186488"/>
            <a:ext cx="5786437" cy="246221"/>
          </a:xfrm>
        </p:spPr>
        <p:txBody>
          <a:bodyPr/>
          <a:lstStyle/>
          <a:p>
            <a:r>
              <a:rPr lang="en-GB"/>
              <a:t>Created On: </a:t>
            </a:r>
            <a:r>
              <a:rPr lang="en-GB">
                <a:highlight>
                  <a:srgbClr val="FFFF00"/>
                </a:highlight>
              </a:rPr>
              <a:t>dd/MM/</a:t>
            </a:r>
            <a:r>
              <a:rPr lang="en-GB" err="1">
                <a:highlight>
                  <a:srgbClr val="FFFF00"/>
                </a:highlight>
              </a:rPr>
              <a:t>yyyy</a:t>
            </a:r>
            <a:endParaRPr lang="en-GB">
              <a:highlight>
                <a:srgbClr val="FFFF00"/>
              </a:highlight>
            </a:endParaRPr>
          </a:p>
        </p:txBody>
      </p:sp>
    </p:spTree>
    <p:extLst>
      <p:ext uri="{BB962C8B-B14F-4D97-AF65-F5344CB8AC3E}">
        <p14:creationId xmlns:p14="http://schemas.microsoft.com/office/powerpoint/2010/main" val="5196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cs typeface="Segoe UI"/>
              </a:rPr>
              <a:t>Solution Design – </a:t>
            </a:r>
            <a:br>
              <a:rPr lang="en-GB" sz="7200"/>
            </a:br>
            <a:r>
              <a:rPr lang="en-GB" sz="7200">
                <a:solidFill>
                  <a:schemeClr val="tx1"/>
                </a:solidFill>
                <a:cs typeface="Segoe UI"/>
              </a:rPr>
              <a:t>Key Business Scenarios</a:t>
            </a:r>
            <a:endParaRPr lang="en-GB" sz="7200">
              <a:solidFill>
                <a:schemeClr val="tx1"/>
              </a:solidFill>
            </a:endParaRPr>
          </a:p>
        </p:txBody>
      </p:sp>
    </p:spTree>
    <p:extLst>
      <p:ext uri="{BB962C8B-B14F-4D97-AF65-F5344CB8AC3E}">
        <p14:creationId xmlns:p14="http://schemas.microsoft.com/office/powerpoint/2010/main" val="34245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Key Business Scenarios</a:t>
            </a:r>
          </a:p>
        </p:txBody>
      </p:sp>
      <p:cxnSp>
        <p:nvCxnSpPr>
          <p:cNvPr id="32" name="Straight Connector 31">
            <a:extLst>
              <a:ext uri="{FF2B5EF4-FFF2-40B4-BE49-F238E27FC236}">
                <a16:creationId xmlns:a16="http://schemas.microsoft.com/office/drawing/2014/main" id="{F2C05614-389C-48AD-A023-B2A0E026B0AA}"/>
              </a:ext>
              <a:ext uri="{C183D7F6-B498-43B3-948B-1728B52AA6E4}">
                <adec:decorative xmlns:adec="http://schemas.microsoft.com/office/drawing/2017/decorative" val="1"/>
              </a:ext>
            </a:extLst>
          </p:cNvPr>
          <p:cNvCxnSpPr>
            <a:cxnSpLocks/>
          </p:cNvCxnSpPr>
          <p:nvPr/>
        </p:nvCxnSpPr>
        <p:spPr>
          <a:xfrm>
            <a:off x="457200" y="2789952"/>
            <a:ext cx="11277600" cy="0"/>
          </a:xfrm>
          <a:prstGeom prst="line">
            <a:avLst/>
          </a:prstGeom>
          <a:noFill/>
          <a:ln w="3175">
            <a:solidFill>
              <a:schemeClr val="bg1">
                <a:lumMod val="85000"/>
              </a:schemeClr>
            </a:solidFill>
            <a:prstDash val="dash"/>
          </a:ln>
        </p:spPr>
      </p:cxnSp>
      <p:cxnSp>
        <p:nvCxnSpPr>
          <p:cNvPr id="33" name="Straight Connector 32">
            <a:extLst>
              <a:ext uri="{FF2B5EF4-FFF2-40B4-BE49-F238E27FC236}">
                <a16:creationId xmlns:a16="http://schemas.microsoft.com/office/drawing/2014/main" id="{CF2B8574-B56C-47A5-92D5-326EE0A19AB7}"/>
              </a:ext>
              <a:ext uri="{C183D7F6-B498-43B3-948B-1728B52AA6E4}">
                <adec:decorative xmlns:adec="http://schemas.microsoft.com/office/drawing/2017/decorative" val="1"/>
              </a:ext>
            </a:extLst>
          </p:cNvPr>
          <p:cNvCxnSpPr>
            <a:cxnSpLocks/>
          </p:cNvCxnSpPr>
          <p:nvPr/>
        </p:nvCxnSpPr>
        <p:spPr>
          <a:xfrm>
            <a:off x="457200" y="3733437"/>
            <a:ext cx="11277600" cy="0"/>
          </a:xfrm>
          <a:prstGeom prst="line">
            <a:avLst/>
          </a:prstGeom>
          <a:noFill/>
          <a:ln w="3175">
            <a:solidFill>
              <a:schemeClr val="bg1">
                <a:lumMod val="85000"/>
              </a:schemeClr>
            </a:solidFill>
            <a:prstDash val="dash"/>
          </a:ln>
        </p:spPr>
      </p:cxnSp>
      <p:cxnSp>
        <p:nvCxnSpPr>
          <p:cNvPr id="34" name="Straight Connector 33">
            <a:extLst>
              <a:ext uri="{FF2B5EF4-FFF2-40B4-BE49-F238E27FC236}">
                <a16:creationId xmlns:a16="http://schemas.microsoft.com/office/drawing/2014/main" id="{699A7D01-100F-4767-A0E0-0F52A5CED2F2}"/>
              </a:ext>
              <a:ext uri="{C183D7F6-B498-43B3-948B-1728B52AA6E4}">
                <adec:decorative xmlns:adec="http://schemas.microsoft.com/office/drawing/2017/decorative" val="1"/>
              </a:ext>
            </a:extLst>
          </p:cNvPr>
          <p:cNvCxnSpPr>
            <a:cxnSpLocks/>
          </p:cNvCxnSpPr>
          <p:nvPr/>
        </p:nvCxnSpPr>
        <p:spPr>
          <a:xfrm>
            <a:off x="457200" y="4676922"/>
            <a:ext cx="11277600" cy="0"/>
          </a:xfrm>
          <a:prstGeom prst="line">
            <a:avLst/>
          </a:prstGeom>
          <a:noFill/>
          <a:ln w="3175">
            <a:solidFill>
              <a:schemeClr val="bg1">
                <a:lumMod val="85000"/>
              </a:schemeClr>
            </a:solidFill>
            <a:prstDash val="dash"/>
          </a:ln>
        </p:spPr>
      </p:cxnSp>
      <p:cxnSp>
        <p:nvCxnSpPr>
          <p:cNvPr id="35" name="Straight Connector 34">
            <a:extLst>
              <a:ext uri="{FF2B5EF4-FFF2-40B4-BE49-F238E27FC236}">
                <a16:creationId xmlns:a16="http://schemas.microsoft.com/office/drawing/2014/main" id="{EA85159A-2FB8-48E2-AB17-5A97DB44ED87}"/>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36" name="Group 35">
            <a:extLst>
              <a:ext uri="{FF2B5EF4-FFF2-40B4-BE49-F238E27FC236}">
                <a16:creationId xmlns:a16="http://schemas.microsoft.com/office/drawing/2014/main" id="{400543B6-BC34-4299-9434-C406643738C2}"/>
              </a:ext>
              <a:ext uri="{C183D7F6-B498-43B3-948B-1728B52AA6E4}">
                <adec:decorative xmlns:adec="http://schemas.microsoft.com/office/drawing/2017/decorative" val="1"/>
              </a:ext>
            </a:extLst>
          </p:cNvPr>
          <p:cNvGrpSpPr/>
          <p:nvPr/>
        </p:nvGrpSpPr>
        <p:grpSpPr>
          <a:xfrm>
            <a:off x="457200" y="2056841"/>
            <a:ext cx="6218238" cy="338554"/>
            <a:chOff x="457200" y="2141483"/>
            <a:chExt cx="6218238" cy="338554"/>
          </a:xfrm>
        </p:grpSpPr>
        <p:sp>
          <p:nvSpPr>
            <p:cNvPr id="37" name="Rectangle 36">
              <a:extLst>
                <a:ext uri="{FF2B5EF4-FFF2-40B4-BE49-F238E27FC236}">
                  <a16:creationId xmlns:a16="http://schemas.microsoft.com/office/drawing/2014/main" id="{CE42D0AB-7452-4392-BC3A-2FBF53935176}"/>
                </a:ext>
              </a:extLst>
            </p:cNvPr>
            <p:cNvSpPr/>
            <p:nvPr/>
          </p:nvSpPr>
          <p:spPr>
            <a:xfrm>
              <a:off x="506805" y="214148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1</a:t>
              </a:r>
            </a:p>
          </p:txBody>
        </p:sp>
        <p:grpSp>
          <p:nvGrpSpPr>
            <p:cNvPr id="38" name="Group 37">
              <a:extLst>
                <a:ext uri="{FF2B5EF4-FFF2-40B4-BE49-F238E27FC236}">
                  <a16:creationId xmlns:a16="http://schemas.microsoft.com/office/drawing/2014/main" id="{AF4D6372-099F-4A89-81B5-7772E77A1D2C}"/>
                </a:ext>
              </a:extLst>
            </p:cNvPr>
            <p:cNvGrpSpPr/>
            <p:nvPr/>
          </p:nvGrpSpPr>
          <p:grpSpPr>
            <a:xfrm>
              <a:off x="457200" y="214770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B9F334DF-232A-4F4C-B439-45CBEAB5BB4A}"/>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5C6FAA89-87C8-474A-9767-01282290439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53E51435-1702-4A8C-B241-7759D9397E40}"/>
              </a:ext>
              <a:ext uri="{C183D7F6-B498-43B3-948B-1728B52AA6E4}">
                <adec:decorative xmlns:adec="http://schemas.microsoft.com/office/drawing/2017/decorative" val="1"/>
              </a:ext>
            </a:extLst>
          </p:cNvPr>
          <p:cNvGrpSpPr/>
          <p:nvPr/>
        </p:nvGrpSpPr>
        <p:grpSpPr>
          <a:xfrm>
            <a:off x="457200" y="3097453"/>
            <a:ext cx="6218238" cy="338554"/>
            <a:chOff x="457200" y="3084968"/>
            <a:chExt cx="6218238" cy="338554"/>
          </a:xfrm>
        </p:grpSpPr>
        <p:sp>
          <p:nvSpPr>
            <p:cNvPr id="42" name="Rectangle 41">
              <a:extLst>
                <a:ext uri="{FF2B5EF4-FFF2-40B4-BE49-F238E27FC236}">
                  <a16:creationId xmlns:a16="http://schemas.microsoft.com/office/drawing/2014/main" id="{221C6D26-819F-4A58-A25B-6B980AF63BC6}"/>
                </a:ext>
              </a:extLst>
            </p:cNvPr>
            <p:cNvSpPr/>
            <p:nvPr/>
          </p:nvSpPr>
          <p:spPr>
            <a:xfrm>
              <a:off x="506805" y="3084968"/>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2</a:t>
              </a:r>
            </a:p>
          </p:txBody>
        </p:sp>
        <p:grpSp>
          <p:nvGrpSpPr>
            <p:cNvPr id="43" name="Group 42">
              <a:extLst>
                <a:ext uri="{FF2B5EF4-FFF2-40B4-BE49-F238E27FC236}">
                  <a16:creationId xmlns:a16="http://schemas.microsoft.com/office/drawing/2014/main" id="{88208CF6-EDEA-4479-8077-6793560EB83C}"/>
                </a:ext>
              </a:extLst>
            </p:cNvPr>
            <p:cNvGrpSpPr/>
            <p:nvPr/>
          </p:nvGrpSpPr>
          <p:grpSpPr>
            <a:xfrm>
              <a:off x="457200" y="3091189"/>
              <a:ext cx="326112" cy="326112"/>
              <a:chOff x="115497" y="1864737"/>
              <a:chExt cx="461744" cy="461744"/>
            </a:xfrm>
            <a:solidFill>
              <a:schemeClr val="tx2"/>
            </a:solidFill>
          </p:grpSpPr>
          <p:sp>
            <p:nvSpPr>
              <p:cNvPr id="44" name="Freeform: Shape 43">
                <a:extLst>
                  <a:ext uri="{FF2B5EF4-FFF2-40B4-BE49-F238E27FC236}">
                    <a16:creationId xmlns:a16="http://schemas.microsoft.com/office/drawing/2014/main" id="{75F3343D-E652-4D66-828C-6BA46C9659A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Graphic 77">
                <a:extLst>
                  <a:ext uri="{FF2B5EF4-FFF2-40B4-BE49-F238E27FC236}">
                    <a16:creationId xmlns:a16="http://schemas.microsoft.com/office/drawing/2014/main" id="{00585827-09ED-4A94-AC30-98C4E15A560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7" name="Group 46">
            <a:extLst>
              <a:ext uri="{FF2B5EF4-FFF2-40B4-BE49-F238E27FC236}">
                <a16:creationId xmlns:a16="http://schemas.microsoft.com/office/drawing/2014/main" id="{4F86ACE5-F663-4109-A82D-4E928919B334}"/>
              </a:ext>
              <a:ext uri="{C183D7F6-B498-43B3-948B-1728B52AA6E4}">
                <adec:decorative xmlns:adec="http://schemas.microsoft.com/office/drawing/2017/decorative" val="1"/>
              </a:ext>
            </a:extLst>
          </p:cNvPr>
          <p:cNvGrpSpPr/>
          <p:nvPr/>
        </p:nvGrpSpPr>
        <p:grpSpPr>
          <a:xfrm>
            <a:off x="457200" y="4979387"/>
            <a:ext cx="6218238" cy="338554"/>
            <a:chOff x="457200" y="4848827"/>
            <a:chExt cx="6218238" cy="338554"/>
          </a:xfrm>
        </p:grpSpPr>
        <p:sp>
          <p:nvSpPr>
            <p:cNvPr id="48" name="Rectangle 47">
              <a:extLst>
                <a:ext uri="{FF2B5EF4-FFF2-40B4-BE49-F238E27FC236}">
                  <a16:creationId xmlns:a16="http://schemas.microsoft.com/office/drawing/2014/main" id="{7E5CB00B-19B5-4FEC-80FF-940E8DAF0250}"/>
                </a:ext>
              </a:extLst>
            </p:cNvPr>
            <p:cNvSpPr/>
            <p:nvPr/>
          </p:nvSpPr>
          <p:spPr>
            <a:xfrm>
              <a:off x="506805" y="484882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4</a:t>
              </a:r>
            </a:p>
          </p:txBody>
        </p:sp>
        <p:grpSp>
          <p:nvGrpSpPr>
            <p:cNvPr id="49" name="Group 48">
              <a:extLst>
                <a:ext uri="{FF2B5EF4-FFF2-40B4-BE49-F238E27FC236}">
                  <a16:creationId xmlns:a16="http://schemas.microsoft.com/office/drawing/2014/main" id="{3508C763-BBF0-4AAB-856F-A0DF7E7F2A3C}"/>
                </a:ext>
              </a:extLst>
            </p:cNvPr>
            <p:cNvGrpSpPr/>
            <p:nvPr/>
          </p:nvGrpSpPr>
          <p:grpSpPr>
            <a:xfrm>
              <a:off x="457200" y="4855048"/>
              <a:ext cx="326112" cy="326112"/>
              <a:chOff x="457200" y="4953637"/>
              <a:chExt cx="326112" cy="326112"/>
            </a:xfrm>
          </p:grpSpPr>
          <p:sp>
            <p:nvSpPr>
              <p:cNvPr id="50" name="Freeform: Shape 49">
                <a:extLst>
                  <a:ext uri="{FF2B5EF4-FFF2-40B4-BE49-F238E27FC236}">
                    <a16:creationId xmlns:a16="http://schemas.microsoft.com/office/drawing/2014/main" id="{A70F079D-F73E-4429-A3F1-2B7F65F083E2}"/>
                  </a:ext>
                </a:extLst>
              </p:cNvPr>
              <p:cNvSpPr/>
              <p:nvPr/>
            </p:nvSpPr>
            <p:spPr bwMode="auto">
              <a:xfrm>
                <a:off x="457200" y="4953637"/>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Graphic 77">
                <a:extLst>
                  <a:ext uri="{FF2B5EF4-FFF2-40B4-BE49-F238E27FC236}">
                    <a16:creationId xmlns:a16="http://schemas.microsoft.com/office/drawing/2014/main" id="{F1706874-C180-4DBF-9B62-B0D962DBF11B}"/>
                  </a:ext>
                </a:extLst>
              </p:cNvPr>
              <p:cNvSpPr/>
              <p:nvPr/>
            </p:nvSpPr>
            <p:spPr>
              <a:xfrm>
                <a:off x="538631" y="5052175"/>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AB527A31-C35C-4945-AABE-BB4DD9AF735B}"/>
              </a:ext>
              <a:ext uri="{C183D7F6-B498-43B3-948B-1728B52AA6E4}">
                <adec:decorative xmlns:adec="http://schemas.microsoft.com/office/drawing/2017/decorative" val="1"/>
              </a:ext>
            </a:extLst>
          </p:cNvPr>
          <p:cNvGrpSpPr/>
          <p:nvPr/>
        </p:nvGrpSpPr>
        <p:grpSpPr>
          <a:xfrm>
            <a:off x="457200" y="5922875"/>
            <a:ext cx="6218238" cy="338554"/>
            <a:chOff x="457200" y="5787537"/>
            <a:chExt cx="6218238" cy="338554"/>
          </a:xfrm>
        </p:grpSpPr>
        <p:sp>
          <p:nvSpPr>
            <p:cNvPr id="54" name="Rectangle 53">
              <a:extLst>
                <a:ext uri="{FF2B5EF4-FFF2-40B4-BE49-F238E27FC236}">
                  <a16:creationId xmlns:a16="http://schemas.microsoft.com/office/drawing/2014/main" id="{CE106E87-5845-4974-9575-AFD9EF2A8ACA}"/>
                </a:ext>
              </a:extLst>
            </p:cNvPr>
            <p:cNvSpPr/>
            <p:nvPr/>
          </p:nvSpPr>
          <p:spPr>
            <a:xfrm>
              <a:off x="506805" y="578753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5</a:t>
              </a:r>
            </a:p>
          </p:txBody>
        </p:sp>
        <p:grpSp>
          <p:nvGrpSpPr>
            <p:cNvPr id="55" name="Group 54">
              <a:extLst>
                <a:ext uri="{FF2B5EF4-FFF2-40B4-BE49-F238E27FC236}">
                  <a16:creationId xmlns:a16="http://schemas.microsoft.com/office/drawing/2014/main" id="{DEEE0993-8587-4B1B-9E66-C9C0D57FF36D}"/>
                </a:ext>
              </a:extLst>
            </p:cNvPr>
            <p:cNvGrpSpPr/>
            <p:nvPr/>
          </p:nvGrpSpPr>
          <p:grpSpPr>
            <a:xfrm>
              <a:off x="457200" y="5793758"/>
              <a:ext cx="326112" cy="326112"/>
              <a:chOff x="115497" y="1864737"/>
              <a:chExt cx="461744" cy="461744"/>
            </a:xfrm>
            <a:solidFill>
              <a:schemeClr val="tx2"/>
            </a:solidFill>
          </p:grpSpPr>
          <p:sp>
            <p:nvSpPr>
              <p:cNvPr id="56" name="Freeform: Shape 55">
                <a:extLst>
                  <a:ext uri="{FF2B5EF4-FFF2-40B4-BE49-F238E27FC236}">
                    <a16:creationId xmlns:a16="http://schemas.microsoft.com/office/drawing/2014/main" id="{EDA5356B-D2F2-4C8D-9858-CDB23CE86C5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Graphic 77">
                <a:extLst>
                  <a:ext uri="{FF2B5EF4-FFF2-40B4-BE49-F238E27FC236}">
                    <a16:creationId xmlns:a16="http://schemas.microsoft.com/office/drawing/2014/main" id="{77DFE0D6-1407-4366-BF60-2E681737AFC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40EBEB94-9834-4BBF-97B1-656CDC7ADAE5}"/>
              </a:ext>
            </a:extLst>
          </p:cNvPr>
          <p:cNvSpPr/>
          <p:nvPr/>
        </p:nvSpPr>
        <p:spPr>
          <a:xfrm>
            <a:off x="3905726" y="1895260"/>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grpSp>
        <p:nvGrpSpPr>
          <p:cNvPr id="61" name="Group 60">
            <a:extLst>
              <a:ext uri="{FF2B5EF4-FFF2-40B4-BE49-F238E27FC236}">
                <a16:creationId xmlns:a16="http://schemas.microsoft.com/office/drawing/2014/main" id="{19150DA2-B8DD-4522-AF8E-0176F647C2AF}"/>
              </a:ext>
              <a:ext uri="{C183D7F6-B498-43B3-948B-1728B52AA6E4}">
                <adec:decorative xmlns:adec="http://schemas.microsoft.com/office/drawing/2017/decorative" val="1"/>
              </a:ext>
            </a:extLst>
          </p:cNvPr>
          <p:cNvGrpSpPr/>
          <p:nvPr/>
        </p:nvGrpSpPr>
        <p:grpSpPr>
          <a:xfrm>
            <a:off x="457200" y="4035902"/>
            <a:ext cx="6218238" cy="338554"/>
            <a:chOff x="457200" y="4028453"/>
            <a:chExt cx="6218238" cy="338554"/>
          </a:xfrm>
        </p:grpSpPr>
        <p:sp>
          <p:nvSpPr>
            <p:cNvPr id="62" name="Rectangle 61">
              <a:extLst>
                <a:ext uri="{FF2B5EF4-FFF2-40B4-BE49-F238E27FC236}">
                  <a16:creationId xmlns:a16="http://schemas.microsoft.com/office/drawing/2014/main" id="{114E2F3B-923E-4452-862E-0112691AF3B4}"/>
                </a:ext>
              </a:extLst>
            </p:cNvPr>
            <p:cNvSpPr/>
            <p:nvPr/>
          </p:nvSpPr>
          <p:spPr>
            <a:xfrm>
              <a:off x="506805" y="402845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3</a:t>
              </a:r>
            </a:p>
          </p:txBody>
        </p:sp>
        <p:grpSp>
          <p:nvGrpSpPr>
            <p:cNvPr id="63" name="Group 62">
              <a:extLst>
                <a:ext uri="{FF2B5EF4-FFF2-40B4-BE49-F238E27FC236}">
                  <a16:creationId xmlns:a16="http://schemas.microsoft.com/office/drawing/2014/main" id="{678056BE-B4B1-4EDB-BFC9-156909E6AA8C}"/>
                </a:ext>
              </a:extLst>
            </p:cNvPr>
            <p:cNvGrpSpPr/>
            <p:nvPr/>
          </p:nvGrpSpPr>
          <p:grpSpPr>
            <a:xfrm>
              <a:off x="457200" y="4034674"/>
              <a:ext cx="326112" cy="326112"/>
              <a:chOff x="457200" y="4267823"/>
              <a:chExt cx="326112" cy="326112"/>
            </a:xfrm>
          </p:grpSpPr>
          <p:sp>
            <p:nvSpPr>
              <p:cNvPr id="64" name="Freeform: Shape 63">
                <a:extLst>
                  <a:ext uri="{FF2B5EF4-FFF2-40B4-BE49-F238E27FC236}">
                    <a16:creationId xmlns:a16="http://schemas.microsoft.com/office/drawing/2014/main" id="{D56660F0-F730-418D-AC94-6EE391EBF902}"/>
                  </a:ext>
                </a:extLst>
              </p:cNvPr>
              <p:cNvSpPr/>
              <p:nvPr/>
            </p:nvSpPr>
            <p:spPr bwMode="auto">
              <a:xfrm>
                <a:off x="457200" y="4267823"/>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raphic 77">
                <a:extLst>
                  <a:ext uri="{FF2B5EF4-FFF2-40B4-BE49-F238E27FC236}">
                    <a16:creationId xmlns:a16="http://schemas.microsoft.com/office/drawing/2014/main" id="{85213B31-6D65-49AE-A490-6173C29F5814}"/>
                  </a:ext>
                </a:extLst>
              </p:cNvPr>
              <p:cNvSpPr/>
              <p:nvPr/>
            </p:nvSpPr>
            <p:spPr>
              <a:xfrm>
                <a:off x="538631" y="436636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sp>
        <p:nvSpPr>
          <p:cNvPr id="45" name="Rectangle 44">
            <a:extLst>
              <a:ext uri="{FF2B5EF4-FFF2-40B4-BE49-F238E27FC236}">
                <a16:creationId xmlns:a16="http://schemas.microsoft.com/office/drawing/2014/main" id="{4DE82F5C-6E24-415F-943A-B59D4457604E}"/>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C9B14668-8525-4535-AB83-D176A9D68000}"/>
              </a:ext>
            </a:extLst>
          </p:cNvPr>
          <p:cNvSpPr/>
          <p:nvPr/>
        </p:nvSpPr>
        <p:spPr>
          <a:xfrm>
            <a:off x="-99638" y="1094272"/>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key business scenarios where good performance is essential to the proper functioning of the business, include a Description and Key Extensions (if any) </a:t>
            </a:r>
          </a:p>
        </p:txBody>
      </p:sp>
      <p:sp>
        <p:nvSpPr>
          <p:cNvPr id="5" name="Rectangle 4">
            <a:extLst>
              <a:ext uri="{FF2B5EF4-FFF2-40B4-BE49-F238E27FC236}">
                <a16:creationId xmlns:a16="http://schemas.microsoft.com/office/drawing/2014/main" id="{3AC6A450-EB03-4F1B-B334-C46CA82F2B1D}"/>
              </a:ext>
            </a:extLst>
          </p:cNvPr>
          <p:cNvSpPr/>
          <p:nvPr/>
        </p:nvSpPr>
        <p:spPr>
          <a:xfrm>
            <a:off x="7919866" y="189262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69" name="TextBox 68">
            <a:extLst>
              <a:ext uri="{FF2B5EF4-FFF2-40B4-BE49-F238E27FC236}">
                <a16:creationId xmlns:a16="http://schemas.microsoft.com/office/drawing/2014/main" id="{C0BC6B4B-331B-451B-809A-78C75CC09131}"/>
              </a:ext>
            </a:extLst>
          </p:cNvPr>
          <p:cNvSpPr txBox="1"/>
          <p:nvPr/>
        </p:nvSpPr>
        <p:spPr>
          <a:xfrm>
            <a:off x="7919866" y="1537374"/>
            <a:ext cx="3960000" cy="338554"/>
          </a:xfrm>
          <a:prstGeom prst="rect">
            <a:avLst/>
          </a:prstGeom>
          <a:noFill/>
        </p:spPr>
        <p:txBody>
          <a:bodyPr wrap="square">
            <a:spAutoFit/>
          </a:bodyPr>
          <a:lstStyle/>
          <a:p>
            <a:pPr algn="ctr"/>
            <a:r>
              <a:rPr lang="en-US" sz="1600" b="1"/>
              <a:t>K</a:t>
            </a:r>
            <a:r>
              <a:rPr lang="en-US" sz="1600" b="1">
                <a:solidFill>
                  <a:schemeClr val="tx1"/>
                </a:solidFill>
              </a:rPr>
              <a:t>ey </a:t>
            </a:r>
            <a:r>
              <a:rPr lang="en-US" sz="1600" b="1"/>
              <a:t>E</a:t>
            </a:r>
            <a:r>
              <a:rPr lang="en-US" sz="1600" b="1">
                <a:solidFill>
                  <a:schemeClr val="tx1"/>
                </a:solidFill>
              </a:rPr>
              <a:t>xtension(s) </a:t>
            </a:r>
            <a:endParaRPr lang="en-US" sz="1600" b="1"/>
          </a:p>
        </p:txBody>
      </p:sp>
      <p:sp>
        <p:nvSpPr>
          <p:cNvPr id="7" name="TextBox 6">
            <a:extLst>
              <a:ext uri="{FF2B5EF4-FFF2-40B4-BE49-F238E27FC236}">
                <a16:creationId xmlns:a16="http://schemas.microsoft.com/office/drawing/2014/main" id="{4606B345-B572-4AC8-984E-CDD8DFEFDD44}"/>
              </a:ext>
            </a:extLst>
          </p:cNvPr>
          <p:cNvSpPr txBox="1"/>
          <p:nvPr/>
        </p:nvSpPr>
        <p:spPr>
          <a:xfrm>
            <a:off x="3905727" y="1541988"/>
            <a:ext cx="3960000" cy="338554"/>
          </a:xfrm>
          <a:prstGeom prst="rect">
            <a:avLst/>
          </a:prstGeom>
          <a:noFill/>
        </p:spPr>
        <p:txBody>
          <a:bodyPr wrap="square">
            <a:spAutoFit/>
          </a:bodyPr>
          <a:lstStyle/>
          <a:p>
            <a:pPr algn="ctr"/>
            <a:r>
              <a:rPr lang="en-US" sz="1600" b="1">
                <a:solidFill>
                  <a:schemeClr val="tx1"/>
                </a:solidFill>
              </a:rPr>
              <a:t>Description</a:t>
            </a:r>
            <a:endParaRPr lang="en-US" sz="1600" b="1"/>
          </a:p>
        </p:txBody>
      </p:sp>
      <p:sp>
        <p:nvSpPr>
          <p:cNvPr id="12" name="Rectangle 11">
            <a:extLst>
              <a:ext uri="{FF2B5EF4-FFF2-40B4-BE49-F238E27FC236}">
                <a16:creationId xmlns:a16="http://schemas.microsoft.com/office/drawing/2014/main" id="{93B9BC99-FFDF-4340-896B-4A427478761A}"/>
              </a:ext>
            </a:extLst>
          </p:cNvPr>
          <p:cNvSpPr/>
          <p:nvPr/>
        </p:nvSpPr>
        <p:spPr>
          <a:xfrm>
            <a:off x="3905726" y="2841144"/>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3" name="Rectangle 12">
            <a:extLst>
              <a:ext uri="{FF2B5EF4-FFF2-40B4-BE49-F238E27FC236}">
                <a16:creationId xmlns:a16="http://schemas.microsoft.com/office/drawing/2014/main" id="{0AD13F1B-B2C5-4DBD-BC14-E3CE7FC930F0}"/>
              </a:ext>
            </a:extLst>
          </p:cNvPr>
          <p:cNvSpPr/>
          <p:nvPr/>
        </p:nvSpPr>
        <p:spPr>
          <a:xfrm>
            <a:off x="7919866" y="28411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4" name="Rectangle 13">
            <a:extLst>
              <a:ext uri="{FF2B5EF4-FFF2-40B4-BE49-F238E27FC236}">
                <a16:creationId xmlns:a16="http://schemas.microsoft.com/office/drawing/2014/main" id="{C3BBA6FC-00CE-4F35-B249-FB1DF61D71D2}"/>
              </a:ext>
            </a:extLst>
          </p:cNvPr>
          <p:cNvSpPr/>
          <p:nvPr/>
        </p:nvSpPr>
        <p:spPr>
          <a:xfrm>
            <a:off x="3905726" y="3776463"/>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5" name="Rectangle 14">
            <a:extLst>
              <a:ext uri="{FF2B5EF4-FFF2-40B4-BE49-F238E27FC236}">
                <a16:creationId xmlns:a16="http://schemas.microsoft.com/office/drawing/2014/main" id="{208F862C-D109-4498-9082-5690472ACFA4}"/>
              </a:ext>
            </a:extLst>
          </p:cNvPr>
          <p:cNvSpPr/>
          <p:nvPr/>
        </p:nvSpPr>
        <p:spPr>
          <a:xfrm>
            <a:off x="7919866" y="3784629"/>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6" name="Rectangle 15">
            <a:extLst>
              <a:ext uri="{FF2B5EF4-FFF2-40B4-BE49-F238E27FC236}">
                <a16:creationId xmlns:a16="http://schemas.microsoft.com/office/drawing/2014/main" id="{76366981-407D-44A0-8552-F961857EE02E}"/>
              </a:ext>
            </a:extLst>
          </p:cNvPr>
          <p:cNvSpPr/>
          <p:nvPr/>
        </p:nvSpPr>
        <p:spPr>
          <a:xfrm>
            <a:off x="3905726" y="4723321"/>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7" name="Rectangle 16">
            <a:extLst>
              <a:ext uri="{FF2B5EF4-FFF2-40B4-BE49-F238E27FC236}">
                <a16:creationId xmlns:a16="http://schemas.microsoft.com/office/drawing/2014/main" id="{1D08E096-A90D-4F85-BE25-B2AA33733240}"/>
              </a:ext>
            </a:extLst>
          </p:cNvPr>
          <p:cNvSpPr/>
          <p:nvPr/>
        </p:nvSpPr>
        <p:spPr>
          <a:xfrm>
            <a:off x="7919866" y="4731487"/>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8" name="Rectangle 17">
            <a:extLst>
              <a:ext uri="{FF2B5EF4-FFF2-40B4-BE49-F238E27FC236}">
                <a16:creationId xmlns:a16="http://schemas.microsoft.com/office/drawing/2014/main" id="{09C4AA88-0BB1-44A7-AF4A-9CFAFEB93103}"/>
              </a:ext>
            </a:extLst>
          </p:cNvPr>
          <p:cNvSpPr/>
          <p:nvPr/>
        </p:nvSpPr>
        <p:spPr>
          <a:xfrm>
            <a:off x="3905726" y="5672218"/>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9" name="Rectangle 18">
            <a:extLst>
              <a:ext uri="{FF2B5EF4-FFF2-40B4-BE49-F238E27FC236}">
                <a16:creationId xmlns:a16="http://schemas.microsoft.com/office/drawing/2014/main" id="{EF9884AE-E238-4980-8117-DD2A03F655DC}"/>
              </a:ext>
            </a:extLst>
          </p:cNvPr>
          <p:cNvSpPr/>
          <p:nvPr/>
        </p:nvSpPr>
        <p:spPr>
          <a:xfrm>
            <a:off x="7919866" y="56783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1508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rPr>
              <a:t>Performance Testing</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66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Performance goals</a:t>
            </a:r>
          </a:p>
        </p:txBody>
      </p:sp>
      <p:cxnSp>
        <p:nvCxnSpPr>
          <p:cNvPr id="16" name="Straight Connector 15">
            <a:extLst>
              <a:ext uri="{FF2B5EF4-FFF2-40B4-BE49-F238E27FC236}">
                <a16:creationId xmlns:a16="http://schemas.microsoft.com/office/drawing/2014/main" id="{72837305-2ABA-4EB3-8826-E9F09C5A91A9}"/>
              </a:ext>
              <a:ext uri="{C183D7F6-B498-43B3-948B-1728B52AA6E4}">
                <adec:decorative xmlns:adec="http://schemas.microsoft.com/office/drawing/2017/decorative" val="1"/>
              </a:ext>
            </a:extLst>
          </p:cNvPr>
          <p:cNvCxnSpPr>
            <a:cxnSpLocks/>
          </p:cNvCxnSpPr>
          <p:nvPr/>
        </p:nvCxnSpPr>
        <p:spPr>
          <a:xfrm>
            <a:off x="457200" y="4205798"/>
            <a:ext cx="11277600" cy="0"/>
          </a:xfrm>
          <a:prstGeom prst="line">
            <a:avLst/>
          </a:prstGeom>
          <a:noFill/>
          <a:ln w="3175">
            <a:solidFill>
              <a:schemeClr val="bg1">
                <a:lumMod val="85000"/>
              </a:schemeClr>
            </a:solidFill>
            <a:prstDash val="dash"/>
          </a:ln>
        </p:spPr>
      </p:cxnSp>
      <p:sp>
        <p:nvSpPr>
          <p:cNvPr id="20" name="Rectangle 19">
            <a:extLst>
              <a:ext uri="{FF2B5EF4-FFF2-40B4-BE49-F238E27FC236}">
                <a16:creationId xmlns:a16="http://schemas.microsoft.com/office/drawing/2014/main" id="{9C4A0BF9-E23F-4CFA-BFB9-1923DF03340F}"/>
              </a:ext>
            </a:extLst>
          </p:cNvPr>
          <p:cNvSpPr/>
          <p:nvPr/>
        </p:nvSpPr>
        <p:spPr>
          <a:xfrm>
            <a:off x="506805" y="2029272"/>
            <a:ext cx="5042657" cy="480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goals/objectives, documented as part of non-functional requirements</a:t>
            </a:r>
          </a:p>
        </p:txBody>
      </p:sp>
      <p:grpSp>
        <p:nvGrpSpPr>
          <p:cNvPr id="22" name="Group 21">
            <a:extLst>
              <a:ext uri="{FF2B5EF4-FFF2-40B4-BE49-F238E27FC236}">
                <a16:creationId xmlns:a16="http://schemas.microsoft.com/office/drawing/2014/main" id="{B97C69AB-A6F8-4AC0-AE4C-B9139D91F759}"/>
              </a:ext>
              <a:ext uri="{C183D7F6-B498-43B3-948B-1728B52AA6E4}">
                <adec:decorative xmlns:adec="http://schemas.microsoft.com/office/drawing/2017/decorative" val="1"/>
              </a:ext>
            </a:extLst>
          </p:cNvPr>
          <p:cNvGrpSpPr/>
          <p:nvPr/>
        </p:nvGrpSpPr>
        <p:grpSpPr>
          <a:xfrm>
            <a:off x="457200" y="2119528"/>
            <a:ext cx="326112" cy="326112"/>
            <a:chOff x="115497" y="1864737"/>
            <a:chExt cx="461744" cy="461744"/>
          </a:xfrm>
          <a:solidFill>
            <a:schemeClr val="tx2"/>
          </a:solidFill>
        </p:grpSpPr>
        <p:sp>
          <p:nvSpPr>
            <p:cNvPr id="23" name="Freeform: Shape 22">
              <a:extLst>
                <a:ext uri="{FF2B5EF4-FFF2-40B4-BE49-F238E27FC236}">
                  <a16:creationId xmlns:a16="http://schemas.microsoft.com/office/drawing/2014/main" id="{217E9031-F18F-41B9-BC42-D62A9FFC8CA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Graphic 77">
              <a:extLst>
                <a:ext uri="{FF2B5EF4-FFF2-40B4-BE49-F238E27FC236}">
                  <a16:creationId xmlns:a16="http://schemas.microsoft.com/office/drawing/2014/main" id="{554ABB70-8980-450F-B7E0-41CF4719410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8EA5DDC-E544-4F4D-AB26-DF041AFF16F8}"/>
              </a:ext>
              <a:ext uri="{C183D7F6-B498-43B3-948B-1728B52AA6E4}">
                <adec:decorative xmlns:adec="http://schemas.microsoft.com/office/drawing/2017/decorative" val="1"/>
              </a:ext>
            </a:extLst>
          </p:cNvPr>
          <p:cNvGrpSpPr/>
          <p:nvPr/>
        </p:nvGrpSpPr>
        <p:grpSpPr>
          <a:xfrm>
            <a:off x="457200" y="4315846"/>
            <a:ext cx="5092262" cy="522386"/>
            <a:chOff x="457200" y="2678801"/>
            <a:chExt cx="5092262" cy="522386"/>
          </a:xfrm>
        </p:grpSpPr>
        <p:sp>
          <p:nvSpPr>
            <p:cNvPr id="26" name="Rectangle 25">
              <a:extLst>
                <a:ext uri="{FF2B5EF4-FFF2-40B4-BE49-F238E27FC236}">
                  <a16:creationId xmlns:a16="http://schemas.microsoft.com/office/drawing/2014/main" id="{060B385F-DDAB-4620-9658-189E6CCEF254}"/>
                </a:ext>
              </a:extLst>
            </p:cNvPr>
            <p:cNvSpPr/>
            <p:nvPr/>
          </p:nvSpPr>
          <p:spPr>
            <a:xfrm>
              <a:off x="506805" y="2678801"/>
              <a:ext cx="504265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specific acceptance criteria for performance testing</a:t>
              </a:r>
            </a:p>
          </p:txBody>
        </p:sp>
        <p:grpSp>
          <p:nvGrpSpPr>
            <p:cNvPr id="27" name="Group 26">
              <a:extLst>
                <a:ext uri="{FF2B5EF4-FFF2-40B4-BE49-F238E27FC236}">
                  <a16:creationId xmlns:a16="http://schemas.microsoft.com/office/drawing/2014/main" id="{3FDC2661-29F9-43D9-8918-58794206E221}"/>
                </a:ext>
              </a:extLst>
            </p:cNvPr>
            <p:cNvGrpSpPr/>
            <p:nvPr/>
          </p:nvGrpSpPr>
          <p:grpSpPr>
            <a:xfrm>
              <a:off x="457200" y="2776938"/>
              <a:ext cx="326112" cy="326112"/>
              <a:chOff x="115497" y="1864737"/>
              <a:chExt cx="461744" cy="461744"/>
            </a:xfrm>
            <a:solidFill>
              <a:schemeClr val="tx2"/>
            </a:solidFill>
          </p:grpSpPr>
          <p:sp>
            <p:nvSpPr>
              <p:cNvPr id="28" name="Freeform: Shape 27">
                <a:extLst>
                  <a:ext uri="{FF2B5EF4-FFF2-40B4-BE49-F238E27FC236}">
                    <a16:creationId xmlns:a16="http://schemas.microsoft.com/office/drawing/2014/main" id="{16AE6741-1179-4554-B75D-673BA28086E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Graphic 77">
                <a:extLst>
                  <a:ext uri="{FF2B5EF4-FFF2-40B4-BE49-F238E27FC236}">
                    <a16:creationId xmlns:a16="http://schemas.microsoft.com/office/drawing/2014/main" id="{9E973F10-2DA7-474D-8094-BB9DB4EC6F0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423E3344-0D3E-40C6-A30D-D9146C16FFD2}"/>
              </a:ext>
            </a:extLst>
          </p:cNvPr>
          <p:cNvSpPr/>
          <p:nvPr/>
        </p:nvSpPr>
        <p:spPr>
          <a:xfrm>
            <a:off x="6810998" y="1895260"/>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47" name="Rectangle 46">
            <a:extLst>
              <a:ext uri="{FF2B5EF4-FFF2-40B4-BE49-F238E27FC236}">
                <a16:creationId xmlns:a16="http://schemas.microsoft.com/office/drawing/2014/main" id="{3153E1ED-F3FC-47BC-86FF-ABC256FF54B7}"/>
              </a:ext>
            </a:extLst>
          </p:cNvPr>
          <p:cNvSpPr/>
          <p:nvPr/>
        </p:nvSpPr>
        <p:spPr>
          <a:xfrm>
            <a:off x="6810998" y="4296796"/>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770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Performance testing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testing strategy as part of overall Testing strategy</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Testing strategy file into this section, This should include a holistic plan on how performance considerations are incorporated within project methodology and activities</a:t>
            </a:r>
          </a:p>
          <a:p>
            <a:pPr algn="ct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900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Performance testing tools</a:t>
            </a:r>
          </a:p>
        </p:txBody>
      </p:sp>
      <p:cxnSp>
        <p:nvCxnSpPr>
          <p:cNvPr id="30" name="Straight Connector 29">
            <a:extLst>
              <a:ext uri="{FF2B5EF4-FFF2-40B4-BE49-F238E27FC236}">
                <a16:creationId xmlns:a16="http://schemas.microsoft.com/office/drawing/2014/main" id="{EFE7B08C-E732-4283-813E-5C824AA3EEF5}"/>
              </a:ext>
              <a:ext uri="{C183D7F6-B498-43B3-948B-1728B52AA6E4}">
                <adec:decorative xmlns:adec="http://schemas.microsoft.com/office/drawing/2017/decorative" val="1"/>
              </a:ext>
            </a:extLst>
          </p:cNvPr>
          <p:cNvCxnSpPr>
            <a:cxnSpLocks/>
          </p:cNvCxnSpPr>
          <p:nvPr/>
        </p:nvCxnSpPr>
        <p:spPr>
          <a:xfrm>
            <a:off x="457200" y="3404600"/>
            <a:ext cx="11277600" cy="0"/>
          </a:xfrm>
          <a:prstGeom prst="line">
            <a:avLst/>
          </a:prstGeom>
          <a:noFill/>
          <a:ln w="3175">
            <a:solidFill>
              <a:schemeClr val="bg1">
                <a:lumMod val="85000"/>
              </a:schemeClr>
            </a:solidFill>
            <a:prstDash val="dash"/>
          </a:ln>
        </p:spPr>
      </p:cxnSp>
      <p:grpSp>
        <p:nvGrpSpPr>
          <p:cNvPr id="17" name="Group 16">
            <a:extLst>
              <a:ext uri="{FF2B5EF4-FFF2-40B4-BE49-F238E27FC236}">
                <a16:creationId xmlns:a16="http://schemas.microsoft.com/office/drawing/2014/main" id="{8B924E05-6CBE-4AD2-A59B-0EF6096D9F3E}"/>
              </a:ext>
              <a:ext uri="{C183D7F6-B498-43B3-948B-1728B52AA6E4}">
                <adec:decorative xmlns:adec="http://schemas.microsoft.com/office/drawing/2017/decorative" val="1"/>
              </a:ext>
            </a:extLst>
          </p:cNvPr>
          <p:cNvGrpSpPr/>
          <p:nvPr/>
        </p:nvGrpSpPr>
        <p:grpSpPr>
          <a:xfrm>
            <a:off x="457200" y="1895261"/>
            <a:ext cx="6218237" cy="522386"/>
            <a:chOff x="457200" y="1895261"/>
            <a:chExt cx="6218237" cy="522386"/>
          </a:xfrm>
        </p:grpSpPr>
        <p:sp>
          <p:nvSpPr>
            <p:cNvPr id="33" name="Rectangle 32">
              <a:extLst>
                <a:ext uri="{FF2B5EF4-FFF2-40B4-BE49-F238E27FC236}">
                  <a16:creationId xmlns:a16="http://schemas.microsoft.com/office/drawing/2014/main" id="{74F07B10-526E-4722-B123-01E96EBAF8EA}"/>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build a test dataset</a:t>
              </a:r>
            </a:p>
          </p:txBody>
        </p:sp>
        <p:grpSp>
          <p:nvGrpSpPr>
            <p:cNvPr id="34" name="Group 33">
              <a:extLst>
                <a:ext uri="{FF2B5EF4-FFF2-40B4-BE49-F238E27FC236}">
                  <a16:creationId xmlns:a16="http://schemas.microsoft.com/office/drawing/2014/main" id="{E6372018-74DE-4514-AD3F-0608AB4C06C8}"/>
                </a:ext>
              </a:extLst>
            </p:cNvPr>
            <p:cNvGrpSpPr/>
            <p:nvPr/>
          </p:nvGrpSpPr>
          <p:grpSpPr>
            <a:xfrm>
              <a:off x="457200" y="1993398"/>
              <a:ext cx="326112" cy="326112"/>
              <a:chOff x="115497" y="1864737"/>
              <a:chExt cx="461744" cy="461744"/>
            </a:xfrm>
            <a:solidFill>
              <a:schemeClr val="tx2"/>
            </a:solidFill>
          </p:grpSpPr>
          <p:sp>
            <p:nvSpPr>
              <p:cNvPr id="35" name="Freeform: Shape 34">
                <a:extLst>
                  <a:ext uri="{FF2B5EF4-FFF2-40B4-BE49-F238E27FC236}">
                    <a16:creationId xmlns:a16="http://schemas.microsoft.com/office/drawing/2014/main" id="{9BA9E5B3-3770-4BAB-AD19-00999C17B37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Graphic 77">
                <a:extLst>
                  <a:ext uri="{FF2B5EF4-FFF2-40B4-BE49-F238E27FC236}">
                    <a16:creationId xmlns:a16="http://schemas.microsoft.com/office/drawing/2014/main" id="{22018496-0840-472C-BAE9-AB7680C49EE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0F03D4-A682-47CC-984E-2DED3B1CF4C6}"/>
              </a:ext>
              <a:ext uri="{C183D7F6-B498-43B3-948B-1728B52AA6E4}">
                <adec:decorative xmlns:adec="http://schemas.microsoft.com/office/drawing/2017/decorative" val="1"/>
              </a:ext>
            </a:extLst>
          </p:cNvPr>
          <p:cNvGrpSpPr/>
          <p:nvPr/>
        </p:nvGrpSpPr>
        <p:grpSpPr>
          <a:xfrm>
            <a:off x="457200" y="3651222"/>
            <a:ext cx="6218237" cy="338554"/>
            <a:chOff x="457200" y="3651222"/>
            <a:chExt cx="6218237" cy="338554"/>
          </a:xfrm>
        </p:grpSpPr>
        <p:sp>
          <p:nvSpPr>
            <p:cNvPr id="37" name="Rectangle 36">
              <a:extLst>
                <a:ext uri="{FF2B5EF4-FFF2-40B4-BE49-F238E27FC236}">
                  <a16:creationId xmlns:a16="http://schemas.microsoft.com/office/drawing/2014/main" id="{650FE988-BD92-4F91-8200-E8930D29B8E5}"/>
                </a:ext>
              </a:extLst>
            </p:cNvPr>
            <p:cNvSpPr/>
            <p:nvPr/>
          </p:nvSpPr>
          <p:spPr>
            <a:xfrm>
              <a:off x="506804" y="3651222"/>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Share tools planned to be used to run performance testing</a:t>
              </a:r>
            </a:p>
          </p:txBody>
        </p:sp>
        <p:grpSp>
          <p:nvGrpSpPr>
            <p:cNvPr id="38" name="Group 37">
              <a:extLst>
                <a:ext uri="{FF2B5EF4-FFF2-40B4-BE49-F238E27FC236}">
                  <a16:creationId xmlns:a16="http://schemas.microsoft.com/office/drawing/2014/main" id="{22D83416-B614-471C-B631-31ADAC57AEC2}"/>
                </a:ext>
              </a:extLst>
            </p:cNvPr>
            <p:cNvGrpSpPr/>
            <p:nvPr/>
          </p:nvGrpSpPr>
          <p:grpSpPr>
            <a:xfrm>
              <a:off x="457200" y="365744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88AB8F5C-9FF9-4468-952E-4A1DE11AA2A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660EB3EE-43BC-488B-9ABD-4B6FFEE607B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0" name="Rectangle 49">
            <a:extLst>
              <a:ext uri="{FF2B5EF4-FFF2-40B4-BE49-F238E27FC236}">
                <a16:creationId xmlns:a16="http://schemas.microsoft.com/office/drawing/2014/main" id="{6B4CA27E-06A1-41D6-A39E-BBDEFA5F120C}"/>
              </a:ext>
            </a:extLst>
          </p:cNvPr>
          <p:cNvSpPr/>
          <p:nvPr/>
        </p:nvSpPr>
        <p:spPr>
          <a:xfrm>
            <a:off x="6810998" y="5097587"/>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1" name="Rectangle 50">
            <a:extLst>
              <a:ext uri="{FF2B5EF4-FFF2-40B4-BE49-F238E27FC236}">
                <a16:creationId xmlns:a16="http://schemas.microsoft.com/office/drawing/2014/main" id="{53C33CF7-B99C-4242-B068-B1E55EFBB73A}"/>
              </a:ext>
            </a:extLst>
          </p:cNvPr>
          <p:cNvSpPr/>
          <p:nvPr/>
        </p:nvSpPr>
        <p:spPr>
          <a:xfrm>
            <a:off x="6810998" y="1895262"/>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cxnSp>
        <p:nvCxnSpPr>
          <p:cNvPr id="54" name="Straight Connector 53">
            <a:extLst>
              <a:ext uri="{FF2B5EF4-FFF2-40B4-BE49-F238E27FC236}">
                <a16:creationId xmlns:a16="http://schemas.microsoft.com/office/drawing/2014/main" id="{A405B509-0085-4B54-A7E3-8D48C0A1F94D}"/>
              </a:ext>
              <a:ext uri="{C183D7F6-B498-43B3-948B-1728B52AA6E4}">
                <adec:decorative xmlns:adec="http://schemas.microsoft.com/office/drawing/2017/decorative" val="1"/>
              </a:ext>
            </a:extLst>
          </p:cNvPr>
          <p:cNvCxnSpPr>
            <a:cxnSpLocks/>
          </p:cNvCxnSpPr>
          <p:nvPr/>
        </p:nvCxnSpPr>
        <p:spPr>
          <a:xfrm>
            <a:off x="457200" y="5005763"/>
            <a:ext cx="11277600" cy="0"/>
          </a:xfrm>
          <a:prstGeom prst="line">
            <a:avLst/>
          </a:prstGeom>
          <a:noFill/>
          <a:ln w="3175">
            <a:solidFill>
              <a:schemeClr val="bg1">
                <a:lumMod val="85000"/>
              </a:schemeClr>
            </a:solidFill>
            <a:prstDash val="dash"/>
          </a:ln>
        </p:spPr>
      </p:cxnSp>
      <p:grpSp>
        <p:nvGrpSpPr>
          <p:cNvPr id="14" name="Group 13">
            <a:extLst>
              <a:ext uri="{FF2B5EF4-FFF2-40B4-BE49-F238E27FC236}">
                <a16:creationId xmlns:a16="http://schemas.microsoft.com/office/drawing/2014/main" id="{E714DD12-6970-4CF5-B354-9243ED066BFB}"/>
              </a:ext>
              <a:ext uri="{C183D7F6-B498-43B3-948B-1728B52AA6E4}">
                <adec:decorative xmlns:adec="http://schemas.microsoft.com/office/drawing/2017/decorative" val="1"/>
              </a:ext>
            </a:extLst>
          </p:cNvPr>
          <p:cNvGrpSpPr/>
          <p:nvPr/>
        </p:nvGrpSpPr>
        <p:grpSpPr>
          <a:xfrm>
            <a:off x="457200" y="5131134"/>
            <a:ext cx="6218237" cy="522386"/>
            <a:chOff x="457200" y="4350351"/>
            <a:chExt cx="6218237" cy="522386"/>
          </a:xfrm>
        </p:grpSpPr>
        <p:sp>
          <p:nvSpPr>
            <p:cNvPr id="55" name="Rectangle 54">
              <a:extLst>
                <a:ext uri="{FF2B5EF4-FFF2-40B4-BE49-F238E27FC236}">
                  <a16:creationId xmlns:a16="http://schemas.microsoft.com/office/drawing/2014/main" id="{A79F7E72-7EB1-4993-BE4C-E4642358DE7E}"/>
                </a:ext>
              </a:extLst>
            </p:cNvPr>
            <p:cNvSpPr/>
            <p:nvPr/>
          </p:nvSpPr>
          <p:spPr>
            <a:xfrm>
              <a:off x="506804" y="435035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analyze performance testing results</a:t>
              </a:r>
            </a:p>
          </p:txBody>
        </p:sp>
        <p:grpSp>
          <p:nvGrpSpPr>
            <p:cNvPr id="56" name="Group 55">
              <a:extLst>
                <a:ext uri="{FF2B5EF4-FFF2-40B4-BE49-F238E27FC236}">
                  <a16:creationId xmlns:a16="http://schemas.microsoft.com/office/drawing/2014/main" id="{000B99A2-4629-4C8D-985D-E2CF08B28C20}"/>
                </a:ext>
              </a:extLst>
            </p:cNvPr>
            <p:cNvGrpSpPr/>
            <p:nvPr/>
          </p:nvGrpSpPr>
          <p:grpSpPr>
            <a:xfrm>
              <a:off x="457200" y="4448488"/>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B5032A82-45D4-44EA-855A-B921F03B547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E31015E8-FDC1-4F26-A87F-93A0152D706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E8E1D1E0-8EE3-4A76-82F4-5151A420D75C}"/>
              </a:ext>
            </a:extLst>
          </p:cNvPr>
          <p:cNvSpPr/>
          <p:nvPr/>
        </p:nvSpPr>
        <p:spPr>
          <a:xfrm>
            <a:off x="6810998" y="3496425"/>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24" name="Rectangle 23">
            <a:extLst>
              <a:ext uri="{FF2B5EF4-FFF2-40B4-BE49-F238E27FC236}">
                <a16:creationId xmlns:a16="http://schemas.microsoft.com/office/drawing/2014/main" id="{351B32E7-E83A-484E-89B0-B2EDDAE540AF}"/>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4899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Performance test environment(s)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planned Performance test environment(s) as part of overall Environment plan</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Environment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5001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Performance test runbook</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runbook that will be used to prepare the test environment(s) prior to running performance tests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 (if already known)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64045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Risks</a:t>
            </a:r>
            <a:br>
              <a:rPr lang="en-GB" sz="7200">
                <a:solidFill>
                  <a:schemeClr val="tx1"/>
                </a:solidFill>
              </a:rPr>
            </a:br>
            <a:r>
              <a:rPr lang="en-GB" sz="7200">
                <a:solidFill>
                  <a:schemeClr val="tx1"/>
                </a:solidFill>
              </a:rPr>
              <a:t>Q&amp;A</a:t>
            </a:r>
            <a:br>
              <a:rPr lang="en-GB" sz="7200">
                <a:solidFill>
                  <a:schemeClr val="tx1"/>
                </a:solidFill>
              </a:rPr>
            </a:br>
            <a:r>
              <a:rPr lang="en-GB" sz="7200">
                <a:solidFill>
                  <a:schemeClr val="tx1"/>
                </a:solidFill>
              </a:rPr>
              <a:t>Next Steps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021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Risks</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Highlight risks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0366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Solution Performance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chemeClr val="accent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34653" y="1399711"/>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a:solidFill>
                  <a:schemeClr val="tx1"/>
                </a:solidFill>
              </a:rPr>
              <a:t>The Solution Performance workshop provide guidance on solution design and increases awareness of the impact an additional configuration or customization may have on the overall performance and end-user experience. It emphasis the importance of having performance goals defined and having the right focus on performance and performance testing during the entire lifecycle of the project.</a:t>
            </a: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Project plan</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77ACF46A-463D-47C7-864A-28AF0D80B0C8}"/>
              </a:ext>
              <a:ext uri="{C183D7F6-B498-43B3-948B-1728B52AA6E4}">
                <adec:decorative xmlns:adec="http://schemas.microsoft.com/office/drawing/2017/decorative" val="1"/>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Volumes</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C25BF092-9D17-40D4-AEA1-85E84CD38EE6}"/>
              </a:ext>
              <a:ext uri="{C183D7F6-B498-43B3-948B-1728B52AA6E4}">
                <adec:decorative xmlns:adec="http://schemas.microsoft.com/office/drawing/2017/decorative" val="1"/>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Geo Location Strategy</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Solution Design – Key Business Scenarios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50C4E2D5-ABEE-4F1C-8DF5-73DE5AC2F27A}"/>
              </a:ext>
              <a:ext uri="{C183D7F6-B498-43B3-948B-1728B52AA6E4}">
                <adec:decorative xmlns:adec="http://schemas.microsoft.com/office/drawing/2017/decorative" val="1"/>
              </a:ext>
            </a:extLst>
          </p:cNvPr>
          <p:cNvGrpSpPr/>
          <p:nvPr/>
        </p:nvGrpSpPr>
        <p:grpSpPr>
          <a:xfrm>
            <a:off x="506805" y="4253319"/>
            <a:ext cx="5613527" cy="522386"/>
            <a:chOff x="506805" y="4236663"/>
            <a:chExt cx="5613527" cy="522386"/>
          </a:xfrm>
        </p:grpSpPr>
        <p:sp>
          <p:nvSpPr>
            <p:cNvPr id="75" name="Rectangle 74">
              <a:extLst>
                <a:ext uri="{FF2B5EF4-FFF2-40B4-BE49-F238E27FC236}">
                  <a16:creationId xmlns:a16="http://schemas.microsoft.com/office/drawing/2014/main" id="{030E3A6F-B40A-4569-AC93-BDC1DEAA095C}"/>
                </a:ext>
              </a:extLst>
            </p:cNvPr>
            <p:cNvSpPr/>
            <p:nvPr/>
          </p:nvSpPr>
          <p:spPr>
            <a:xfrm>
              <a:off x="506805" y="42366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fr-FR" sz="1600">
                <a:solidFill>
                  <a:schemeClr val="tx1"/>
                </a:solidFill>
              </a:endParaRPr>
            </a:p>
          </p:txBody>
        </p:sp>
        <p:grpSp>
          <p:nvGrpSpPr>
            <p:cNvPr id="76" name="Group 75">
              <a:extLst>
                <a:ext uri="{FF2B5EF4-FFF2-40B4-BE49-F238E27FC236}">
                  <a16:creationId xmlns:a16="http://schemas.microsoft.com/office/drawing/2014/main" id="{8C5E5E53-E510-40D8-92C4-7975BF31BFF1}"/>
                </a:ext>
              </a:extLst>
            </p:cNvPr>
            <p:cNvGrpSpPr/>
            <p:nvPr/>
          </p:nvGrpSpPr>
          <p:grpSpPr>
            <a:xfrm>
              <a:off x="730757" y="43348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C0E7479B-2E41-41A8-8F1A-01E828705C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48EAD0B-AEC3-471A-8197-CE03DECE60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00543721-9F23-4D2C-A13E-D93B984A9FDA}"/>
              </a:ext>
              <a:ext uri="{C183D7F6-B498-43B3-948B-1728B52AA6E4}">
                <adec:decorative xmlns:adec="http://schemas.microsoft.com/office/drawing/2017/decorative" val="1"/>
              </a:ext>
            </a:extLst>
          </p:cNvPr>
          <p:cNvGrpSpPr/>
          <p:nvPr/>
        </p:nvGrpSpPr>
        <p:grpSpPr>
          <a:xfrm>
            <a:off x="506805" y="4842833"/>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5" y="543234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Q&amp;A</a:t>
              </a:r>
              <a:endParaRPr lang="en-US"/>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472302" y="4185533"/>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78702" y="3992939"/>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Format: </a:t>
            </a:r>
            <a:r>
              <a:rPr lang="en-US" sz="1600" kern="0">
                <a:highlight>
                  <a:srgbClr val="FFFF00"/>
                </a:highlight>
                <a:ea typeface="Segoe UI" pitchFamily="34" charset="0"/>
                <a:cs typeface="Segoe UI" pitchFamily="34" charset="0"/>
              </a:rPr>
              <a:t>120 to 240-minute </a:t>
            </a:r>
            <a:r>
              <a:rPr lang="en-US" sz="1600" kern="0">
                <a:ea typeface="Segoe UI" pitchFamily="34" charset="0"/>
                <a:cs typeface="Segoe UI" pitchFamily="34" charset="0"/>
              </a:rPr>
              <a:t>Microsoft Teams call</a:t>
            </a:r>
          </a:p>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Attendees: </a:t>
            </a:r>
            <a:r>
              <a:rPr lang="en-US" sz="1600" kern="0">
                <a:ea typeface="Segoe UI" pitchFamily="34" charset="0"/>
                <a:cs typeface="Segoe UI" pitchFamily="34" charset="0"/>
              </a:rPr>
              <a:t>Key stakeholders from the customer and partner teams. Project managers, Technical and Functional Architects, Test Manager/Lead are mandatory. Functional and technical consultants are optional</a:t>
            </a:r>
            <a:br>
              <a:rPr lang="en-US" sz="1600" kern="0">
                <a:highlight>
                  <a:srgbClr val="FFFF00"/>
                </a:highlight>
                <a:ea typeface="Segoe UI" pitchFamily="34" charset="0"/>
                <a:cs typeface="Segoe UI" pitchFamily="34" charset="0"/>
              </a:rPr>
            </a:br>
            <a:endParaRPr lang="en-US" sz="1600" kern="0">
              <a:highlight>
                <a:srgbClr val="FFFF00"/>
              </a:highlight>
              <a:ea typeface="Segoe UI" pitchFamily="34" charset="0"/>
              <a:cs typeface="Segoe UI" pitchFamily="34" charset="0"/>
            </a:endParaRP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cxnSp>
        <p:nvCxnSpPr>
          <p:cNvPr id="105" name="Straight Connector 104">
            <a:extLst>
              <a:ext uri="{FF2B5EF4-FFF2-40B4-BE49-F238E27FC236}">
                <a16:creationId xmlns:a16="http://schemas.microsoft.com/office/drawing/2014/main" id="{659FEA74-C3DC-4508-BE4F-3AF4CD4B39B4}"/>
              </a:ext>
              <a:ext uri="{C183D7F6-B498-43B3-948B-1728B52AA6E4}">
                <adec:decorative xmlns:adec="http://schemas.microsoft.com/office/drawing/2017/decorative" val="1"/>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 uri="{C183D7F6-B498-43B3-948B-1728B52AA6E4}">
                <adec:decorative xmlns:adec="http://schemas.microsoft.com/office/drawing/2017/decorative" val="1"/>
              </a:ext>
            </a:extLst>
          </p:cNvPr>
          <p:cNvGrpSpPr/>
          <p:nvPr/>
        </p:nvGrpSpPr>
        <p:grpSpPr>
          <a:xfrm>
            <a:off x="506805" y="6021868"/>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Next Steps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7" name="TextBox 96">
            <a:extLst>
              <a:ext uri="{FF2B5EF4-FFF2-40B4-BE49-F238E27FC236}">
                <a16:creationId xmlns:a16="http://schemas.microsoft.com/office/drawing/2014/main" id="{8B14F278-F973-469B-A294-395893522B10}"/>
              </a:ext>
              <a:ext uri="{C183D7F6-B498-43B3-948B-1728B52AA6E4}">
                <adec:decorative xmlns:adec="http://schemas.microsoft.com/office/drawing/2017/decorative" val="1"/>
              </a:ext>
            </a:extLst>
          </p:cNvPr>
          <p:cNvSpPr txBox="1"/>
          <p:nvPr/>
        </p:nvSpPr>
        <p:spPr>
          <a:xfrm>
            <a:off x="3374359" y="3248142"/>
            <a:ext cx="6748718" cy="363946"/>
          </a:xfrm>
          <a:prstGeom prst="rect">
            <a:avLst/>
          </a:prstGeom>
          <a:noFill/>
        </p:spPr>
        <p:txBody>
          <a:bodyPr wrap="square">
            <a:spAutoFit/>
          </a:bodyPr>
          <a:lstStyle/>
          <a:p>
            <a:r>
              <a:rPr lang="en-US"/>
              <a:t> </a:t>
            </a:r>
          </a:p>
        </p:txBody>
      </p:sp>
      <p:sp>
        <p:nvSpPr>
          <p:cNvPr id="4" name="Rectangle 3">
            <a:extLst>
              <a:ext uri="{FF2B5EF4-FFF2-40B4-BE49-F238E27FC236}">
                <a16:creationId xmlns:a16="http://schemas.microsoft.com/office/drawing/2014/main" id="{DDAA8BEE-17EC-4857-9968-42D326BBD10D}"/>
              </a:ext>
            </a:extLst>
          </p:cNvPr>
          <p:cNvSpPr/>
          <p:nvPr/>
        </p:nvSpPr>
        <p:spPr>
          <a:xfrm>
            <a:off x="514647" y="4294592"/>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Performance Testing</a:t>
            </a:r>
            <a:endParaRPr lang="en-US" sz="1600"/>
          </a:p>
        </p:txBody>
      </p:sp>
      <p:sp>
        <p:nvSpPr>
          <p:cNvPr id="5" name="Rectangle 4">
            <a:extLst>
              <a:ext uri="{FF2B5EF4-FFF2-40B4-BE49-F238E27FC236}">
                <a16:creationId xmlns:a16="http://schemas.microsoft.com/office/drawing/2014/main" id="{75637A43-2C3B-4602-AFA4-EFC7105DF45F}"/>
              </a:ext>
            </a:extLst>
          </p:cNvPr>
          <p:cNvSpPr/>
          <p:nvPr/>
        </p:nvSpPr>
        <p:spPr>
          <a:xfrm>
            <a:off x="514647" y="4891814"/>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Risks</a:t>
            </a:r>
            <a:endParaRPr lang="en-US">
              <a:solidFill>
                <a:schemeClr val="tx1"/>
              </a:solidFill>
              <a:ea typeface="+mn-lt"/>
              <a:cs typeface="+mn-lt"/>
            </a:endParaRPr>
          </a:p>
        </p:txBody>
      </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2021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D7014F67-BE9D-42E9-B8FD-77366F5850AD}"/>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Copyright Microsoft</a:t>
            </a:r>
          </a:p>
        </p:txBody>
      </p:sp>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1292662"/>
          </a:xfrm>
        </p:spPr>
        <p:txBody>
          <a:bodyPr/>
          <a:lstStyle/>
          <a:p>
            <a:r>
              <a:rPr lang="en-GB" sz="7200">
                <a:solidFill>
                  <a:schemeClr val="tx1"/>
                </a:solidFill>
              </a:rPr>
              <a:t>Project plan</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8572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Project plan</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detailed project plan with focus on performance related activities </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project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95764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Volumes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50944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Transaction Volumes</a:t>
            </a:r>
            <a:endParaRPr lang="en-US" dirty="0"/>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24/7 workload schedule from Solution Blueprint Template (tab Transaction Volumes)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10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Integration Volumes</a:t>
            </a:r>
            <a:endParaRPr lang="en-US" dirty="0"/>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Integration details from Solution Blueprint Template (tab Interfaces)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245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Geo Location Strategy</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69899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Geo Location Strategy</a:t>
            </a:r>
          </a:p>
        </p:txBody>
      </p:sp>
      <p:cxnSp>
        <p:nvCxnSpPr>
          <p:cNvPr id="24" name="Straight Connector 23">
            <a:extLst>
              <a:ext uri="{FF2B5EF4-FFF2-40B4-BE49-F238E27FC236}">
                <a16:creationId xmlns:a16="http://schemas.microsoft.com/office/drawing/2014/main" id="{D53525DE-D665-4B86-9625-7E02C59AEA7C}"/>
              </a:ext>
              <a:ext uri="{C183D7F6-B498-43B3-948B-1728B52AA6E4}">
                <adec:decorative xmlns:adec="http://schemas.microsoft.com/office/drawing/2017/decorative" val="1"/>
              </a:ext>
            </a:extLst>
          </p:cNvPr>
          <p:cNvCxnSpPr>
            <a:cxnSpLocks/>
          </p:cNvCxnSpPr>
          <p:nvPr/>
        </p:nvCxnSpPr>
        <p:spPr>
          <a:xfrm>
            <a:off x="457200" y="2601166"/>
            <a:ext cx="11277600" cy="0"/>
          </a:xfrm>
          <a:prstGeom prst="line">
            <a:avLst/>
          </a:prstGeom>
          <a:noFill/>
          <a:ln w="3175">
            <a:solidFill>
              <a:schemeClr val="bg1">
                <a:lumMod val="85000"/>
              </a:schemeClr>
            </a:solidFill>
            <a:prstDash val="dash"/>
          </a:ln>
        </p:spPr>
      </p:cxnSp>
      <p:sp>
        <p:nvSpPr>
          <p:cNvPr id="29" name="Rectangle 28">
            <a:extLst>
              <a:ext uri="{FF2B5EF4-FFF2-40B4-BE49-F238E27FC236}">
                <a16:creationId xmlns:a16="http://schemas.microsoft.com/office/drawing/2014/main" id="{522BB70B-5C0A-441B-B687-ABDE1DD73763}"/>
              </a:ext>
            </a:extLst>
          </p:cNvPr>
          <p:cNvSpPr/>
          <p:nvPr/>
        </p:nvSpPr>
        <p:spPr>
          <a:xfrm>
            <a:off x="506805" y="1895263"/>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most of the users physically located? </a:t>
            </a:r>
          </a:p>
        </p:txBody>
      </p:sp>
      <p:grpSp>
        <p:nvGrpSpPr>
          <p:cNvPr id="30" name="Group 29">
            <a:extLst>
              <a:ext uri="{FF2B5EF4-FFF2-40B4-BE49-F238E27FC236}">
                <a16:creationId xmlns:a16="http://schemas.microsoft.com/office/drawing/2014/main" id="{FCD21F6B-8BED-493C-8003-BAD2FBA9A803}"/>
              </a:ext>
              <a:ext uri="{C183D7F6-B498-43B3-948B-1728B52AA6E4}">
                <adec:decorative xmlns:adec="http://schemas.microsoft.com/office/drawing/2017/decorative" val="1"/>
              </a:ext>
            </a:extLst>
          </p:cNvPr>
          <p:cNvGrpSpPr/>
          <p:nvPr/>
        </p:nvGrpSpPr>
        <p:grpSpPr>
          <a:xfrm>
            <a:off x="457200" y="1993400"/>
            <a:ext cx="326112" cy="326112"/>
            <a:chOff x="115497" y="1864737"/>
            <a:chExt cx="461744" cy="461744"/>
          </a:xfrm>
          <a:solidFill>
            <a:schemeClr val="tx2"/>
          </a:solidFill>
        </p:grpSpPr>
        <p:sp>
          <p:nvSpPr>
            <p:cNvPr id="31" name="Freeform: Shape 30">
              <a:extLst>
                <a:ext uri="{FF2B5EF4-FFF2-40B4-BE49-F238E27FC236}">
                  <a16:creationId xmlns:a16="http://schemas.microsoft.com/office/drawing/2014/main" id="{954F489F-172B-4B48-AED3-9EA04ED47B0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Graphic 77">
              <a:extLst>
                <a:ext uri="{FF2B5EF4-FFF2-40B4-BE49-F238E27FC236}">
                  <a16:creationId xmlns:a16="http://schemas.microsoft.com/office/drawing/2014/main" id="{61C3B0D0-970B-485D-B183-8D98771C207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AAEEFEDC-A824-416D-BFA1-5277D50A29D4}"/>
              </a:ext>
            </a:extLst>
          </p:cNvPr>
          <p:cNvSpPr/>
          <p:nvPr/>
        </p:nvSpPr>
        <p:spPr>
          <a:xfrm>
            <a:off x="506805" y="2738888"/>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the instances being hosted (which geo)?</a:t>
            </a:r>
          </a:p>
        </p:txBody>
      </p:sp>
      <p:grpSp>
        <p:nvGrpSpPr>
          <p:cNvPr id="35" name="Group 34">
            <a:extLst>
              <a:ext uri="{FF2B5EF4-FFF2-40B4-BE49-F238E27FC236}">
                <a16:creationId xmlns:a16="http://schemas.microsoft.com/office/drawing/2014/main" id="{D0EFB1E9-8EB2-4380-A341-3909E9138562}"/>
              </a:ext>
              <a:ext uri="{C183D7F6-B498-43B3-948B-1728B52AA6E4}">
                <adec:decorative xmlns:adec="http://schemas.microsoft.com/office/drawing/2017/decorative" val="1"/>
              </a:ext>
            </a:extLst>
          </p:cNvPr>
          <p:cNvGrpSpPr/>
          <p:nvPr/>
        </p:nvGrpSpPr>
        <p:grpSpPr>
          <a:xfrm>
            <a:off x="457200" y="2837025"/>
            <a:ext cx="326112" cy="326112"/>
            <a:chOff x="115497" y="1864737"/>
            <a:chExt cx="461744" cy="461744"/>
          </a:xfrm>
          <a:solidFill>
            <a:schemeClr val="tx2"/>
          </a:solidFill>
        </p:grpSpPr>
        <p:sp>
          <p:nvSpPr>
            <p:cNvPr id="36" name="Freeform: Shape 35">
              <a:extLst>
                <a:ext uri="{FF2B5EF4-FFF2-40B4-BE49-F238E27FC236}">
                  <a16:creationId xmlns:a16="http://schemas.microsoft.com/office/drawing/2014/main" id="{C773F272-180B-49D8-9030-6558F4D5DCD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Graphic 77">
              <a:extLst>
                <a:ext uri="{FF2B5EF4-FFF2-40B4-BE49-F238E27FC236}">
                  <a16:creationId xmlns:a16="http://schemas.microsoft.com/office/drawing/2014/main" id="{581A5A3A-C7D8-49DB-9944-AFEF0F8D259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1" name="Rectangle 50">
            <a:extLst>
              <a:ext uri="{FF2B5EF4-FFF2-40B4-BE49-F238E27FC236}">
                <a16:creationId xmlns:a16="http://schemas.microsoft.com/office/drawing/2014/main" id="{08061E1B-2FD9-4BEF-B8A8-1D558EEF3313}"/>
              </a:ext>
            </a:extLst>
          </p:cNvPr>
          <p:cNvSpPr/>
          <p:nvPr/>
        </p:nvSpPr>
        <p:spPr>
          <a:xfrm>
            <a:off x="506805" y="5930212"/>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Are you synchronizing data across Geos?</a:t>
            </a:r>
          </a:p>
        </p:txBody>
      </p:sp>
      <p:grpSp>
        <p:nvGrpSpPr>
          <p:cNvPr id="52" name="Group 51">
            <a:extLst>
              <a:ext uri="{FF2B5EF4-FFF2-40B4-BE49-F238E27FC236}">
                <a16:creationId xmlns:a16="http://schemas.microsoft.com/office/drawing/2014/main" id="{389D9361-F4CF-4D45-B1DC-7CF286F40BD4}"/>
              </a:ext>
              <a:ext uri="{C183D7F6-B498-43B3-948B-1728B52AA6E4}">
                <adec:decorative xmlns:adec="http://schemas.microsoft.com/office/drawing/2017/decorative" val="1"/>
              </a:ext>
            </a:extLst>
          </p:cNvPr>
          <p:cNvGrpSpPr/>
          <p:nvPr/>
        </p:nvGrpSpPr>
        <p:grpSpPr>
          <a:xfrm>
            <a:off x="457200" y="6028349"/>
            <a:ext cx="326112" cy="326112"/>
            <a:chOff x="115497" y="1864737"/>
            <a:chExt cx="461744" cy="461744"/>
          </a:xfrm>
          <a:solidFill>
            <a:schemeClr val="tx2"/>
          </a:solidFill>
        </p:grpSpPr>
        <p:sp>
          <p:nvSpPr>
            <p:cNvPr id="53" name="Freeform: Shape 52">
              <a:extLst>
                <a:ext uri="{FF2B5EF4-FFF2-40B4-BE49-F238E27FC236}">
                  <a16:creationId xmlns:a16="http://schemas.microsoft.com/office/drawing/2014/main" id="{ED8DEA37-F104-42B0-9613-F3966444B64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Graphic 77">
              <a:extLst>
                <a:ext uri="{FF2B5EF4-FFF2-40B4-BE49-F238E27FC236}">
                  <a16:creationId xmlns:a16="http://schemas.microsoft.com/office/drawing/2014/main" id="{5C4B32E0-853A-4461-B571-41B8402FDF1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7" name="Rectangle 56">
            <a:extLst>
              <a:ext uri="{FF2B5EF4-FFF2-40B4-BE49-F238E27FC236}">
                <a16:creationId xmlns:a16="http://schemas.microsoft.com/office/drawing/2014/main" id="{0F8578FD-2ABB-468B-9391-7273243024C8}"/>
              </a:ext>
            </a:extLst>
          </p:cNvPr>
          <p:cNvSpPr/>
          <p:nvPr/>
        </p:nvSpPr>
        <p:spPr>
          <a:xfrm>
            <a:off x="6810998" y="5884416"/>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Yes/No</a:t>
            </a:r>
          </a:p>
        </p:txBody>
      </p:sp>
      <p:sp>
        <p:nvSpPr>
          <p:cNvPr id="58" name="Rectangle 57">
            <a:extLst>
              <a:ext uri="{FF2B5EF4-FFF2-40B4-BE49-F238E27FC236}">
                <a16:creationId xmlns:a16="http://schemas.microsoft.com/office/drawing/2014/main" id="{E03AB521-1342-4210-A356-09BE47EEF4D3}"/>
              </a:ext>
            </a:extLst>
          </p:cNvPr>
          <p:cNvSpPr/>
          <p:nvPr/>
        </p:nvSpPr>
        <p:spPr>
          <a:xfrm>
            <a:off x="6810998" y="1895262"/>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Primary Geo</a:t>
            </a:r>
          </a:p>
        </p:txBody>
      </p:sp>
      <p:graphicFrame>
        <p:nvGraphicFramePr>
          <p:cNvPr id="63" name="Table 62">
            <a:extLst>
              <a:ext uri="{FF2B5EF4-FFF2-40B4-BE49-F238E27FC236}">
                <a16:creationId xmlns:a16="http://schemas.microsoft.com/office/drawing/2014/main" id="{FA3BF4C5-DEFB-48D1-B601-727C1772C255}"/>
              </a:ext>
            </a:extLst>
          </p:cNvPr>
          <p:cNvGraphicFramePr>
            <a:graphicFrameLocks noGrp="1"/>
          </p:cNvGraphicFramePr>
          <p:nvPr/>
        </p:nvGraphicFramePr>
        <p:xfrm>
          <a:off x="6810998" y="2693092"/>
          <a:ext cx="4923802" cy="3014288"/>
        </p:xfrm>
        <a:graphic>
          <a:graphicData uri="http://schemas.openxmlformats.org/drawingml/2006/table">
            <a:tbl>
              <a:tblPr firstRow="1" bandRow="1"/>
              <a:tblGrid>
                <a:gridCol w="892822">
                  <a:extLst>
                    <a:ext uri="{9D8B030D-6E8A-4147-A177-3AD203B41FA5}">
                      <a16:colId xmlns:a16="http://schemas.microsoft.com/office/drawing/2014/main" val="1124287506"/>
                    </a:ext>
                  </a:extLst>
                </a:gridCol>
                <a:gridCol w="2186940">
                  <a:extLst>
                    <a:ext uri="{9D8B030D-6E8A-4147-A177-3AD203B41FA5}">
                      <a16:colId xmlns:a16="http://schemas.microsoft.com/office/drawing/2014/main" val="1635707065"/>
                    </a:ext>
                  </a:extLst>
                </a:gridCol>
                <a:gridCol w="1844040">
                  <a:extLst>
                    <a:ext uri="{9D8B030D-6E8A-4147-A177-3AD203B41FA5}">
                      <a16:colId xmlns:a16="http://schemas.microsoft.com/office/drawing/2014/main" val="454103460"/>
                    </a:ext>
                  </a:extLst>
                </a:gridCol>
              </a:tblGrid>
              <a:tr h="376786">
                <a:tc>
                  <a:txBody>
                    <a:bodyPr/>
                    <a:lstStyle/>
                    <a:p>
                      <a:pPr algn="ctr"/>
                      <a:r>
                        <a:rPr lang="en-US" sz="1600">
                          <a:solidFill>
                            <a:schemeClr val="bg1"/>
                          </a:solidFill>
                          <a:latin typeface="+mj-lt"/>
                        </a:rPr>
                        <a:t>Geo</a:t>
                      </a:r>
                    </a:p>
                  </a:txBody>
                  <a:tcPr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Instance Type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Expected # Users</a:t>
                      </a:r>
                    </a:p>
                  </a:txBody>
                  <a:tcPr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2144932"/>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271127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120686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619368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4479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04970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059455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2585817"/>
                  </a:ext>
                </a:extLst>
              </a:tr>
            </a:tbl>
          </a:graphicData>
        </a:graphic>
      </p:graphicFrame>
      <p:sp>
        <p:nvSpPr>
          <p:cNvPr id="20" name="Rectangle 19">
            <a:extLst>
              <a:ext uri="{FF2B5EF4-FFF2-40B4-BE49-F238E27FC236}">
                <a16:creationId xmlns:a16="http://schemas.microsoft.com/office/drawing/2014/main" id="{29AD6C9F-BFDE-457D-BE22-51F79C68078C}"/>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7116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5F4C41B5A7B8429FF294F25B39F0F9" ma:contentTypeVersion="7" ma:contentTypeDescription="Create a new document." ma:contentTypeScope="" ma:versionID="104b97741fecbef3a3db153d9029e8e6">
  <xsd:schema xmlns:xsd="http://www.w3.org/2001/XMLSchema" xmlns:xs="http://www.w3.org/2001/XMLSchema" xmlns:p="http://schemas.microsoft.com/office/2006/metadata/properties" xmlns:ns2="5d9dc20a-4b9c-4d41-8b34-245f91c5c2c8" xmlns:ns3="de009ef3-b450-4ef9-8e28-4c9a88cf9fef" targetNamespace="http://schemas.microsoft.com/office/2006/metadata/properties" ma:root="true" ma:fieldsID="ac4b2dbd5017eae591365984af4b6eed" ns2:_="" ns3:_="">
    <xsd:import namespace="5d9dc20a-4b9c-4d41-8b34-245f91c5c2c8"/>
    <xsd:import namespace="de009ef3-b450-4ef9-8e28-4c9a88cf9f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9dc20a-4b9c-4d41-8b34-245f91c5c2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009ef3-b450-4ef9-8e28-4c9a88cf9f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1801293-8b26-4deb-98c0-71fc7c1e1877"/>
    <ds:schemaRef ds:uri="8e793c00-403c-4e2e-9f3f-1f9fce3bb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5D9149-2062-4779-9F26-2231B5D1A6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9dc20a-4b9c-4d41-8b34-245f91c5c2c8"/>
    <ds:schemaRef ds:uri="de009ef3-b450-4ef9-8e28-4c9a88cf9f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1309</Words>
  <Application>Microsoft Office PowerPoint</Application>
  <PresentationFormat>Widescreen</PresentationFormat>
  <Paragraphs>162</Paragraphs>
  <Slides>22</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Semibold</vt:lpstr>
      <vt:lpstr>Wingdings</vt:lpstr>
      <vt:lpstr>White Template</vt:lpstr>
      <vt:lpstr>Black Template</vt:lpstr>
      <vt:lpstr>FastTrack for Dynamics 365 </vt:lpstr>
      <vt:lpstr>Solution Performance Workshop Agenda</vt:lpstr>
      <vt:lpstr>Project plan </vt:lpstr>
      <vt:lpstr>Project plan</vt:lpstr>
      <vt:lpstr>Solution Design –  Volumes </vt:lpstr>
      <vt:lpstr>Transaction Volumes</vt:lpstr>
      <vt:lpstr>Integration Volumes</vt:lpstr>
      <vt:lpstr>Solution Design –  Geo Location Strategy </vt:lpstr>
      <vt:lpstr>Geo Location Strategy</vt:lpstr>
      <vt:lpstr>Solution Design –  Key Business Scenarios</vt:lpstr>
      <vt:lpstr>Key Business Scenarios</vt:lpstr>
      <vt:lpstr>Performance Testing </vt:lpstr>
      <vt:lpstr>Performance goals</vt:lpstr>
      <vt:lpstr>Performance testing strategy</vt:lpstr>
      <vt:lpstr>Performance testing tools</vt:lpstr>
      <vt:lpstr>Performance test environment(s)</vt:lpstr>
      <vt:lpstr>Performance test runbook</vt:lpstr>
      <vt:lpstr>Risks Q&amp;A Next Steps </vt:lpstr>
      <vt:lpstr>Risks</vt:lpstr>
      <vt:lpstr>Q&amp;A</vt:lpstr>
      <vt:lpstr>Next Steps</vt:lpstr>
      <vt:lpstr>Copyright Microsoft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Julie Yack</cp:lastModifiedBy>
  <cp:revision>2</cp:revision>
  <dcterms:created xsi:type="dcterms:W3CDTF">2020-09-02T05:19:15Z</dcterms:created>
  <dcterms:modified xsi:type="dcterms:W3CDTF">2021-07-07T20:47:56Z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0x010100065F4C41B5A7B8429FF294F25B39F0F9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